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4"/>
  </p:sldMasterIdLst>
  <p:notesMasterIdLst>
    <p:notesMasterId r:id="rId21"/>
  </p:notesMasterIdLst>
  <p:sldIdLst>
    <p:sldId id="280" r:id="rId5"/>
    <p:sldId id="311" r:id="rId6"/>
    <p:sldId id="302" r:id="rId7"/>
    <p:sldId id="301" r:id="rId8"/>
    <p:sldId id="306" r:id="rId9"/>
    <p:sldId id="316" r:id="rId10"/>
    <p:sldId id="313" r:id="rId11"/>
    <p:sldId id="314" r:id="rId12"/>
    <p:sldId id="320" r:id="rId13"/>
    <p:sldId id="303" r:id="rId14"/>
    <p:sldId id="304" r:id="rId15"/>
    <p:sldId id="305" r:id="rId16"/>
    <p:sldId id="308" r:id="rId17"/>
    <p:sldId id="309" r:id="rId18"/>
    <p:sldId id="317" r:id="rId19"/>
    <p:sldId id="299" r:id="rId20"/>
  </p:sldIdLst>
  <p:sldSz cx="12192000" cy="6858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Open Sans" panose="020B0606030504020204" pitchFamily="34" charset="0"/>
      <p:regular r:id="rId30"/>
      <p:bold r:id="rId31"/>
      <p:italic r:id="rId32"/>
      <p:boldItalic r:id="rId33"/>
    </p:embeddedFont>
    <p:embeddedFont>
      <p:font typeface="Space Grotesk Medium" pitchFamily="2" charset="0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219507-B2BC-4AA0-AE74-5E903340BD38}" v="37" vWet="63" dt="2023-11-15T17:41:34.512"/>
    <p1510:client id="{E4E15785-A034-4733-A26D-0221306C7396}" v="5837" dt="2023-11-15T17:43:07.139"/>
    <p1510:client id="{F2426B7C-695F-472B-A078-080F94CF593E}" v="2336" dt="2023-11-15T17:28:45.0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31" autoAdjust="0"/>
    <p:restoredTop sz="75060" autoAdjust="0"/>
  </p:normalViewPr>
  <p:slideViewPr>
    <p:cSldViewPr snapToGrid="0">
      <p:cViewPr varScale="1">
        <p:scale>
          <a:sx n="83" d="100"/>
          <a:sy n="83" d="100"/>
        </p:scale>
        <p:origin x="202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5.fntdata"/><Relationship Id="rId39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0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rrie McGaw" userId="3666e9d6-6aa2-4c97-b612-7be998e667a8" providerId="ADAL" clId="{F2426B7C-695F-472B-A078-080F94CF593E}"/>
    <pc:docChg chg="undo redo custSel addSld delSld modSld sldOrd modSection">
      <pc:chgData name="Merrie McGaw" userId="3666e9d6-6aa2-4c97-b612-7be998e667a8" providerId="ADAL" clId="{F2426B7C-695F-472B-A078-080F94CF593E}" dt="2023-11-15T20:06:40.621" v="7242" actId="47"/>
      <pc:docMkLst>
        <pc:docMk/>
      </pc:docMkLst>
      <pc:sldChg chg="modSp del mod">
        <pc:chgData name="Merrie McGaw" userId="3666e9d6-6aa2-4c97-b612-7be998e667a8" providerId="ADAL" clId="{F2426B7C-695F-472B-A078-080F94CF593E}" dt="2023-11-10T18:19:15.200" v="4266" actId="47"/>
        <pc:sldMkLst>
          <pc:docMk/>
          <pc:sldMk cId="3351983227" sldId="258"/>
        </pc:sldMkLst>
        <pc:spChg chg="mod">
          <ac:chgData name="Merrie McGaw" userId="3666e9d6-6aa2-4c97-b612-7be998e667a8" providerId="ADAL" clId="{F2426B7C-695F-472B-A078-080F94CF593E}" dt="2023-11-07T22:49:15.320" v="278" actId="20577"/>
          <ac:spMkLst>
            <pc:docMk/>
            <pc:sldMk cId="3351983227" sldId="258"/>
            <ac:spMk id="3" creationId="{4A761EA3-8892-1A18-0093-B4B79F737056}"/>
          </ac:spMkLst>
        </pc:spChg>
      </pc:sldChg>
      <pc:sldChg chg="mod ord modShow">
        <pc:chgData name="Merrie McGaw" userId="3666e9d6-6aa2-4c97-b612-7be998e667a8" providerId="ADAL" clId="{F2426B7C-695F-472B-A078-080F94CF593E}" dt="2023-11-13T21:12:58.696" v="5783" actId="729"/>
        <pc:sldMkLst>
          <pc:docMk/>
          <pc:sldMk cId="1561872712" sldId="259"/>
        </pc:sldMkLst>
      </pc:sldChg>
      <pc:sldChg chg="addSp delSp modSp del mod modNotesTx">
        <pc:chgData name="Merrie McGaw" userId="3666e9d6-6aa2-4c97-b612-7be998e667a8" providerId="ADAL" clId="{F2426B7C-695F-472B-A078-080F94CF593E}" dt="2023-11-10T02:25:38.681" v="3342" actId="2696"/>
        <pc:sldMkLst>
          <pc:docMk/>
          <pc:sldMk cId="1108877457" sldId="260"/>
        </pc:sldMkLst>
        <pc:spChg chg="mod">
          <ac:chgData name="Merrie McGaw" userId="3666e9d6-6aa2-4c97-b612-7be998e667a8" providerId="ADAL" clId="{F2426B7C-695F-472B-A078-080F94CF593E}" dt="2023-11-10T01:20:22.217" v="2861" actId="20577"/>
          <ac:spMkLst>
            <pc:docMk/>
            <pc:sldMk cId="1108877457" sldId="260"/>
            <ac:spMk id="2" creationId="{5B5BBB90-B9FF-ED4A-9587-76C518C2BC9E}"/>
          </ac:spMkLst>
        </pc:spChg>
        <pc:spChg chg="del mod">
          <ac:chgData name="Merrie McGaw" userId="3666e9d6-6aa2-4c97-b612-7be998e667a8" providerId="ADAL" clId="{F2426B7C-695F-472B-A078-080F94CF593E}" dt="2023-11-10T01:15:19.728" v="2501" actId="1032"/>
          <ac:spMkLst>
            <pc:docMk/>
            <pc:sldMk cId="1108877457" sldId="260"/>
            <ac:spMk id="5" creationId="{8C39278E-FE3D-1D1D-C0A7-8923432FEB77}"/>
          </ac:spMkLst>
        </pc:spChg>
        <pc:graphicFrameChg chg="add mod modGraphic">
          <ac:chgData name="Merrie McGaw" userId="3666e9d6-6aa2-4c97-b612-7be998e667a8" providerId="ADAL" clId="{F2426B7C-695F-472B-A078-080F94CF593E}" dt="2023-11-10T02:10:11.172" v="3171"/>
          <ac:graphicFrameMkLst>
            <pc:docMk/>
            <pc:sldMk cId="1108877457" sldId="260"/>
            <ac:graphicFrameMk id="3" creationId="{279742A4-4C9A-EB15-C6BE-2BEF03686EAF}"/>
          </ac:graphicFrameMkLst>
        </pc:graphicFrameChg>
      </pc:sldChg>
      <pc:sldChg chg="addSp delSp modSp del mod">
        <pc:chgData name="Merrie McGaw" userId="3666e9d6-6aa2-4c97-b612-7be998e667a8" providerId="ADAL" clId="{F2426B7C-695F-472B-A078-080F94CF593E}" dt="2023-11-10T02:32:05.554" v="3845" actId="47"/>
        <pc:sldMkLst>
          <pc:docMk/>
          <pc:sldMk cId="2668488753" sldId="261"/>
        </pc:sldMkLst>
        <pc:spChg chg="mod">
          <ac:chgData name="Merrie McGaw" userId="3666e9d6-6aa2-4c97-b612-7be998e667a8" providerId="ADAL" clId="{F2426B7C-695F-472B-A078-080F94CF593E}" dt="2023-11-09T22:31:34.678" v="2011" actId="20577"/>
          <ac:spMkLst>
            <pc:docMk/>
            <pc:sldMk cId="2668488753" sldId="261"/>
            <ac:spMk id="2" creationId="{7F99603A-AA13-4A49-9230-4688AE2E862B}"/>
          </ac:spMkLst>
        </pc:spChg>
        <pc:spChg chg="mod">
          <ac:chgData name="Merrie McGaw" userId="3666e9d6-6aa2-4c97-b612-7be998e667a8" providerId="ADAL" clId="{F2426B7C-695F-472B-A078-080F94CF593E}" dt="2023-11-09T22:32:49.416" v="2196" actId="20577"/>
          <ac:spMkLst>
            <pc:docMk/>
            <pc:sldMk cId="2668488753" sldId="261"/>
            <ac:spMk id="6" creationId="{E06105EF-0D74-B130-645D-44D4173D4871}"/>
          </ac:spMkLst>
        </pc:spChg>
        <pc:spChg chg="del mod">
          <ac:chgData name="Merrie McGaw" userId="3666e9d6-6aa2-4c97-b612-7be998e667a8" providerId="ADAL" clId="{F2426B7C-695F-472B-A078-080F94CF593E}" dt="2023-11-09T22:31:15.578" v="1963"/>
          <ac:spMkLst>
            <pc:docMk/>
            <pc:sldMk cId="2668488753" sldId="261"/>
            <ac:spMk id="7" creationId="{F5B20CE2-2651-81BE-EEA8-8B63E5846157}"/>
          </ac:spMkLst>
        </pc:spChg>
        <pc:picChg chg="add mod">
          <ac:chgData name="Merrie McGaw" userId="3666e9d6-6aa2-4c97-b612-7be998e667a8" providerId="ADAL" clId="{F2426B7C-695F-472B-A078-080F94CF593E}" dt="2023-11-09T22:31:20.990" v="1964" actId="27614"/>
          <ac:picMkLst>
            <pc:docMk/>
            <pc:sldMk cId="2668488753" sldId="261"/>
            <ac:picMk id="4" creationId="{8398F58E-856E-DF2B-D1E7-644966FA4FA7}"/>
          </ac:picMkLst>
        </pc:picChg>
      </pc:sldChg>
      <pc:sldChg chg="modSp mod">
        <pc:chgData name="Merrie McGaw" userId="3666e9d6-6aa2-4c97-b612-7be998e667a8" providerId="ADAL" clId="{F2426B7C-695F-472B-A078-080F94CF593E}" dt="2023-11-10T22:58:29.238" v="5701" actId="6549"/>
        <pc:sldMkLst>
          <pc:docMk/>
          <pc:sldMk cId="3127784773" sldId="280"/>
        </pc:sldMkLst>
        <pc:spChg chg="mod">
          <ac:chgData name="Merrie McGaw" userId="3666e9d6-6aa2-4c97-b612-7be998e667a8" providerId="ADAL" clId="{F2426B7C-695F-472B-A078-080F94CF593E}" dt="2023-11-06T21:57:56.713" v="31" actId="404"/>
          <ac:spMkLst>
            <pc:docMk/>
            <pc:sldMk cId="3127784773" sldId="280"/>
            <ac:spMk id="2" creationId="{2BBC5279-2990-3421-1E16-3202EAD8691E}"/>
          </ac:spMkLst>
        </pc:spChg>
        <pc:spChg chg="mod">
          <ac:chgData name="Merrie McGaw" userId="3666e9d6-6aa2-4c97-b612-7be998e667a8" providerId="ADAL" clId="{F2426B7C-695F-472B-A078-080F94CF593E}" dt="2023-11-10T22:58:29.238" v="5701" actId="6549"/>
          <ac:spMkLst>
            <pc:docMk/>
            <pc:sldMk cId="3127784773" sldId="280"/>
            <ac:spMk id="3" creationId="{A15964E6-E7D3-8296-BCB1-3E50CA18CCC5}"/>
          </ac:spMkLst>
        </pc:spChg>
      </pc:sldChg>
      <pc:sldChg chg="mod modShow">
        <pc:chgData name="Merrie McGaw" userId="3666e9d6-6aa2-4c97-b612-7be998e667a8" providerId="ADAL" clId="{F2426B7C-695F-472B-A078-080F94CF593E}" dt="2023-11-06T22:02:42.124" v="92" actId="729"/>
        <pc:sldMkLst>
          <pc:docMk/>
          <pc:sldMk cId="2018455175" sldId="281"/>
        </pc:sldMkLst>
      </pc:sldChg>
      <pc:sldChg chg="mod modShow">
        <pc:chgData name="Merrie McGaw" userId="3666e9d6-6aa2-4c97-b612-7be998e667a8" providerId="ADAL" clId="{F2426B7C-695F-472B-A078-080F94CF593E}" dt="2023-11-06T22:02:46.979" v="93" actId="729"/>
        <pc:sldMkLst>
          <pc:docMk/>
          <pc:sldMk cId="121869812" sldId="289"/>
        </pc:sldMkLst>
      </pc:sldChg>
      <pc:sldChg chg="del mod modShow">
        <pc:chgData name="Merrie McGaw" userId="3666e9d6-6aa2-4c97-b612-7be998e667a8" providerId="ADAL" clId="{F2426B7C-695F-472B-A078-080F94CF593E}" dt="2023-11-07T22:46:21.310" v="97" actId="47"/>
        <pc:sldMkLst>
          <pc:docMk/>
          <pc:sldMk cId="1023071940" sldId="292"/>
        </pc:sldMkLst>
      </pc:sldChg>
      <pc:sldChg chg="del mod modShow">
        <pc:chgData name="Merrie McGaw" userId="3666e9d6-6aa2-4c97-b612-7be998e667a8" providerId="ADAL" clId="{F2426B7C-695F-472B-A078-080F94CF593E}" dt="2023-11-07T22:46:12.882" v="96" actId="47"/>
        <pc:sldMkLst>
          <pc:docMk/>
          <pc:sldMk cId="2919931578" sldId="296"/>
        </pc:sldMkLst>
      </pc:sldChg>
      <pc:sldChg chg="del">
        <pc:chgData name="Merrie McGaw" userId="3666e9d6-6aa2-4c97-b612-7be998e667a8" providerId="ADAL" clId="{F2426B7C-695F-472B-A078-080F94CF593E}" dt="2023-11-10T22:58:22.940" v="5700" actId="47"/>
        <pc:sldMkLst>
          <pc:docMk/>
          <pc:sldMk cId="3226443285" sldId="297"/>
        </pc:sldMkLst>
      </pc:sldChg>
      <pc:sldChg chg="modSp mod modShow">
        <pc:chgData name="Merrie McGaw" userId="3666e9d6-6aa2-4c97-b612-7be998e667a8" providerId="ADAL" clId="{F2426B7C-695F-472B-A078-080F94CF593E}" dt="2023-11-13T21:13:40.628" v="5786" actId="729"/>
        <pc:sldMkLst>
          <pc:docMk/>
          <pc:sldMk cId="1794320312" sldId="298"/>
        </pc:sldMkLst>
        <pc:spChg chg="mod">
          <ac:chgData name="Merrie McGaw" userId="3666e9d6-6aa2-4c97-b612-7be998e667a8" providerId="ADAL" clId="{F2426B7C-695F-472B-A078-080F94CF593E}" dt="2023-11-10T01:03:12.087" v="2453" actId="27636"/>
          <ac:spMkLst>
            <pc:docMk/>
            <pc:sldMk cId="1794320312" sldId="298"/>
            <ac:spMk id="4" creationId="{42289DC5-BCF7-775E-BC2C-083414B6E35C}"/>
          </ac:spMkLst>
        </pc:spChg>
      </pc:sldChg>
      <pc:sldChg chg="modSp add del mod">
        <pc:chgData name="Merrie McGaw" userId="3666e9d6-6aa2-4c97-b612-7be998e667a8" providerId="ADAL" clId="{F2426B7C-695F-472B-A078-080F94CF593E}" dt="2023-11-07T23:05:44.385" v="1086" actId="47"/>
        <pc:sldMkLst>
          <pc:docMk/>
          <pc:sldMk cId="299612568" sldId="300"/>
        </pc:sldMkLst>
        <pc:spChg chg="mod">
          <ac:chgData name="Merrie McGaw" userId="3666e9d6-6aa2-4c97-b612-7be998e667a8" providerId="ADAL" clId="{F2426B7C-695F-472B-A078-080F94CF593E}" dt="2023-11-07T22:58:55.898" v="717" actId="20577"/>
          <ac:spMkLst>
            <pc:docMk/>
            <pc:sldMk cId="299612568" sldId="300"/>
            <ac:spMk id="2" creationId="{5B5BBB90-B9FF-ED4A-9587-76C518C2BC9E}"/>
          </ac:spMkLst>
        </pc:spChg>
        <pc:spChg chg="mod">
          <ac:chgData name="Merrie McGaw" userId="3666e9d6-6aa2-4c97-b612-7be998e667a8" providerId="ADAL" clId="{F2426B7C-695F-472B-A078-080F94CF593E}" dt="2023-11-07T22:59:44.794" v="859" actId="20577"/>
          <ac:spMkLst>
            <pc:docMk/>
            <pc:sldMk cId="299612568" sldId="300"/>
            <ac:spMk id="5" creationId="{8C39278E-FE3D-1D1D-C0A7-8923432FEB77}"/>
          </ac:spMkLst>
        </pc:spChg>
      </pc:sldChg>
      <pc:sldChg chg="addSp delSp modSp add mod modClrScheme delAnim modAnim chgLayout modNotesTx">
        <pc:chgData name="Merrie McGaw" userId="3666e9d6-6aa2-4c97-b612-7be998e667a8" providerId="ADAL" clId="{F2426B7C-695F-472B-A078-080F94CF593E}" dt="2023-11-15T20:06:17.322" v="7241"/>
        <pc:sldMkLst>
          <pc:docMk/>
          <pc:sldMk cId="3867269680" sldId="301"/>
        </pc:sldMkLst>
        <pc:spChg chg="mod ord">
          <ac:chgData name="Merrie McGaw" userId="3666e9d6-6aa2-4c97-b612-7be998e667a8" providerId="ADAL" clId="{F2426B7C-695F-472B-A078-080F94CF593E}" dt="2023-11-15T19:23:40.886" v="7185" actId="700"/>
          <ac:spMkLst>
            <pc:docMk/>
            <pc:sldMk cId="3867269680" sldId="301"/>
            <ac:spMk id="2" creationId="{5B5BBB90-B9FF-ED4A-9587-76C518C2BC9E}"/>
          </ac:spMkLst>
        </pc:spChg>
        <pc:spChg chg="add mod">
          <ac:chgData name="Merrie McGaw" userId="3666e9d6-6aa2-4c97-b612-7be998e667a8" providerId="ADAL" clId="{F2426B7C-695F-472B-A078-080F94CF593E}" dt="2023-11-09T02:37:26.766" v="1748" actId="21"/>
          <ac:spMkLst>
            <pc:docMk/>
            <pc:sldMk cId="3867269680" sldId="301"/>
            <ac:spMk id="3" creationId="{1F6A46E1-0944-A259-A067-617BD7B7FF0C}"/>
          </ac:spMkLst>
        </pc:spChg>
        <pc:spChg chg="add del mod ord">
          <ac:chgData name="Merrie McGaw" userId="3666e9d6-6aa2-4c97-b612-7be998e667a8" providerId="ADAL" clId="{F2426B7C-695F-472B-A078-080F94CF593E}" dt="2023-11-15T19:23:55.831" v="7189" actId="22"/>
          <ac:spMkLst>
            <pc:docMk/>
            <pc:sldMk cId="3867269680" sldId="301"/>
            <ac:spMk id="3" creationId="{7BD6A203-865E-72D9-3CD1-0E3877A2E941}"/>
          </ac:spMkLst>
        </pc:spChg>
        <pc:spChg chg="add del mod ord">
          <ac:chgData name="Merrie McGaw" userId="3666e9d6-6aa2-4c97-b612-7be998e667a8" providerId="ADAL" clId="{F2426B7C-695F-472B-A078-080F94CF593E}" dt="2023-11-15T19:26:23.886" v="7211" actId="6549"/>
          <ac:spMkLst>
            <pc:docMk/>
            <pc:sldMk cId="3867269680" sldId="301"/>
            <ac:spMk id="5" creationId="{8C39278E-FE3D-1D1D-C0A7-8923432FEB77}"/>
          </ac:spMkLst>
        </pc:spChg>
        <pc:spChg chg="add del mod">
          <ac:chgData name="Merrie McGaw" userId="3666e9d6-6aa2-4c97-b612-7be998e667a8" providerId="ADAL" clId="{F2426B7C-695F-472B-A078-080F94CF593E}" dt="2023-11-15T19:35:41.444" v="7220" actId="478"/>
          <ac:spMkLst>
            <pc:docMk/>
            <pc:sldMk cId="3867269680" sldId="301"/>
            <ac:spMk id="8" creationId="{7BB2A5DA-A5F7-EFF5-27A0-4EB70F733321}"/>
          </ac:spMkLst>
        </pc:spChg>
        <pc:spChg chg="add del mod">
          <ac:chgData name="Merrie McGaw" userId="3666e9d6-6aa2-4c97-b612-7be998e667a8" providerId="ADAL" clId="{F2426B7C-695F-472B-A078-080F94CF593E}" dt="2023-11-09T02:37:39.789" v="1751" actId="26606"/>
          <ac:spMkLst>
            <pc:docMk/>
            <pc:sldMk cId="3867269680" sldId="301"/>
            <ac:spMk id="1031" creationId="{94D4497C-8301-3CCC-1463-568FFE83D890}"/>
          </ac:spMkLst>
        </pc:spChg>
        <pc:spChg chg="add del mod">
          <ac:chgData name="Merrie McGaw" userId="3666e9d6-6aa2-4c97-b612-7be998e667a8" providerId="ADAL" clId="{F2426B7C-695F-472B-A078-080F94CF593E}" dt="2023-11-09T02:37:39.789" v="1751" actId="26606"/>
          <ac:spMkLst>
            <pc:docMk/>
            <pc:sldMk cId="3867269680" sldId="301"/>
            <ac:spMk id="1033" creationId="{18291BCB-B9B7-47C3-43FB-ADD05EF043A7}"/>
          </ac:spMkLst>
        </pc:spChg>
        <pc:picChg chg="add del mod ord modCrop">
          <ac:chgData name="Merrie McGaw" userId="3666e9d6-6aa2-4c97-b612-7be998e667a8" providerId="ADAL" clId="{F2426B7C-695F-472B-A078-080F94CF593E}" dt="2023-11-15T19:35:21.465" v="7214" actId="478"/>
          <ac:picMkLst>
            <pc:docMk/>
            <pc:sldMk cId="3867269680" sldId="301"/>
            <ac:picMk id="6" creationId="{598E5066-F741-9AC1-6992-99784BFF2249}"/>
          </ac:picMkLst>
        </pc:picChg>
        <pc:picChg chg="add del mod modCrop">
          <ac:chgData name="Merrie McGaw" userId="3666e9d6-6aa2-4c97-b612-7be998e667a8" providerId="ADAL" clId="{F2426B7C-695F-472B-A078-080F94CF593E}" dt="2023-11-15T19:38:55.580" v="7228" actId="478"/>
          <ac:picMkLst>
            <pc:docMk/>
            <pc:sldMk cId="3867269680" sldId="301"/>
            <ac:picMk id="10" creationId="{48985705-A4EC-22D4-064D-F6D102DE0C70}"/>
          </ac:picMkLst>
        </pc:picChg>
        <pc:picChg chg="add del mod">
          <ac:chgData name="Merrie McGaw" userId="3666e9d6-6aa2-4c97-b612-7be998e667a8" providerId="ADAL" clId="{F2426B7C-695F-472B-A078-080F94CF593E}" dt="2023-11-15T20:05:55.713" v="7237" actId="478"/>
          <ac:picMkLst>
            <pc:docMk/>
            <pc:sldMk cId="3867269680" sldId="301"/>
            <ac:picMk id="12" creationId="{3C213FB9-3B16-19AF-D4BE-E2D2220747F3}"/>
          </ac:picMkLst>
        </pc:picChg>
        <pc:picChg chg="add mod">
          <ac:chgData name="Merrie McGaw" userId="3666e9d6-6aa2-4c97-b612-7be998e667a8" providerId="ADAL" clId="{F2426B7C-695F-472B-A078-080F94CF593E}" dt="2023-11-15T20:06:03.556" v="7239" actId="1076"/>
          <ac:picMkLst>
            <pc:docMk/>
            <pc:sldMk cId="3867269680" sldId="301"/>
            <ac:picMk id="13" creationId="{07B21C7E-9846-FC4E-C05E-1481F398477B}"/>
          </ac:picMkLst>
        </pc:picChg>
        <pc:picChg chg="add del mod">
          <ac:chgData name="Merrie McGaw" userId="3666e9d6-6aa2-4c97-b612-7be998e667a8" providerId="ADAL" clId="{F2426B7C-695F-472B-A078-080F94CF593E}" dt="2023-11-15T19:35:43.639" v="7221" actId="1076"/>
          <ac:picMkLst>
            <pc:docMk/>
            <pc:sldMk cId="3867269680" sldId="301"/>
            <ac:picMk id="1026" creationId="{126CD4B3-72E1-8216-7271-27F1628C0E5C}"/>
          </ac:picMkLst>
        </pc:picChg>
      </pc:sldChg>
      <pc:sldChg chg="modSp add mod ord modAnim modNotesTx">
        <pc:chgData name="Merrie McGaw" userId="3666e9d6-6aa2-4c97-b612-7be998e667a8" providerId="ADAL" clId="{F2426B7C-695F-472B-A078-080F94CF593E}" dt="2023-11-15T00:52:25.035" v="7040" actId="20577"/>
        <pc:sldMkLst>
          <pc:docMk/>
          <pc:sldMk cId="2009563273" sldId="302"/>
        </pc:sldMkLst>
        <pc:spChg chg="mod">
          <ac:chgData name="Merrie McGaw" userId="3666e9d6-6aa2-4c97-b612-7be998e667a8" providerId="ADAL" clId="{F2426B7C-695F-472B-A078-080F94CF593E}" dt="2023-11-09T02:26:17.293" v="1310" actId="20577"/>
          <ac:spMkLst>
            <pc:docMk/>
            <pc:sldMk cId="2009563273" sldId="302"/>
            <ac:spMk id="2" creationId="{5B5BBB90-B9FF-ED4A-9587-76C518C2BC9E}"/>
          </ac:spMkLst>
        </pc:spChg>
        <pc:spChg chg="mod">
          <ac:chgData name="Merrie McGaw" userId="3666e9d6-6aa2-4c97-b612-7be998e667a8" providerId="ADAL" clId="{F2426B7C-695F-472B-A078-080F94CF593E}" dt="2023-11-15T00:38:39.298" v="6604" actId="20577"/>
          <ac:spMkLst>
            <pc:docMk/>
            <pc:sldMk cId="2009563273" sldId="302"/>
            <ac:spMk id="3" creationId="{0EC193A6-BFE9-4C00-E168-58ACF8770A03}"/>
          </ac:spMkLst>
        </pc:spChg>
        <pc:spChg chg="mod">
          <ac:chgData name="Merrie McGaw" userId="3666e9d6-6aa2-4c97-b612-7be998e667a8" providerId="ADAL" clId="{F2426B7C-695F-472B-A078-080F94CF593E}" dt="2023-11-14T18:56:13.847" v="6096" actId="20577"/>
          <ac:spMkLst>
            <pc:docMk/>
            <pc:sldMk cId="2009563273" sldId="302"/>
            <ac:spMk id="5" creationId="{8C39278E-FE3D-1D1D-C0A7-8923432FEB77}"/>
          </ac:spMkLst>
        </pc:spChg>
      </pc:sldChg>
      <pc:sldChg chg="addSp delSp modSp add mod ord modAnim modNotesTx">
        <pc:chgData name="Merrie McGaw" userId="3666e9d6-6aa2-4c97-b612-7be998e667a8" providerId="ADAL" clId="{F2426B7C-695F-472B-A078-080F94CF593E}" dt="2023-11-15T00:57:07.926" v="7143" actId="20577"/>
        <pc:sldMkLst>
          <pc:docMk/>
          <pc:sldMk cId="1765626368" sldId="303"/>
        </pc:sldMkLst>
        <pc:spChg chg="mod">
          <ac:chgData name="Merrie McGaw" userId="3666e9d6-6aa2-4c97-b612-7be998e667a8" providerId="ADAL" clId="{F2426B7C-695F-472B-A078-080F94CF593E}" dt="2023-11-10T22:40:08.005" v="5682"/>
          <ac:spMkLst>
            <pc:docMk/>
            <pc:sldMk cId="1765626368" sldId="303"/>
            <ac:spMk id="2" creationId="{7F99603A-AA13-4A49-9230-4688AE2E862B}"/>
          </ac:spMkLst>
        </pc:spChg>
        <pc:spChg chg="add del mod">
          <ac:chgData name="Merrie McGaw" userId="3666e9d6-6aa2-4c97-b612-7be998e667a8" providerId="ADAL" clId="{F2426B7C-695F-472B-A078-080F94CF593E}" dt="2023-11-10T22:37:24.688" v="5663" actId="478"/>
          <ac:spMkLst>
            <pc:docMk/>
            <pc:sldMk cId="1765626368" sldId="303"/>
            <ac:spMk id="3" creationId="{25909DD8-06DD-EC22-41A4-C75B06C67790}"/>
          </ac:spMkLst>
        </pc:spChg>
        <pc:spChg chg="add mod">
          <ac:chgData name="Merrie McGaw" userId="3666e9d6-6aa2-4c97-b612-7be998e667a8" providerId="ADAL" clId="{F2426B7C-695F-472B-A078-080F94CF593E}" dt="2023-11-10T22:37:23.235" v="5662" actId="478"/>
          <ac:spMkLst>
            <pc:docMk/>
            <pc:sldMk cId="1765626368" sldId="303"/>
            <ac:spMk id="5" creationId="{55847790-FB2A-6205-A1A5-C2EEB4422140}"/>
          </ac:spMkLst>
        </pc:spChg>
        <pc:spChg chg="del">
          <ac:chgData name="Merrie McGaw" userId="3666e9d6-6aa2-4c97-b612-7be998e667a8" providerId="ADAL" clId="{F2426B7C-695F-472B-A078-080F94CF593E}" dt="2023-11-10T02:36:00.712" v="3932"/>
          <ac:spMkLst>
            <pc:docMk/>
            <pc:sldMk cId="1765626368" sldId="303"/>
            <ac:spMk id="6" creationId="{E06105EF-0D74-B130-645D-44D4173D4871}"/>
          </ac:spMkLst>
        </pc:spChg>
        <pc:spChg chg="add del">
          <ac:chgData name="Merrie McGaw" userId="3666e9d6-6aa2-4c97-b612-7be998e667a8" providerId="ADAL" clId="{F2426B7C-695F-472B-A078-080F94CF593E}" dt="2023-11-10T02:36:11.719" v="3937"/>
          <ac:spMkLst>
            <pc:docMk/>
            <pc:sldMk cId="1765626368" sldId="303"/>
            <ac:spMk id="7" creationId="{F5B20CE2-2651-81BE-EEA8-8B63E5846157}"/>
          </ac:spMkLst>
        </pc:spChg>
        <pc:spChg chg="add del mod">
          <ac:chgData name="Merrie McGaw" userId="3666e9d6-6aa2-4c97-b612-7be998e667a8" providerId="ADAL" clId="{F2426B7C-695F-472B-A078-080F94CF593E}" dt="2023-11-10T22:41:14.560" v="5699" actId="478"/>
          <ac:spMkLst>
            <pc:docMk/>
            <pc:sldMk cId="1765626368" sldId="303"/>
            <ac:spMk id="9" creationId="{F83C9146-1E49-A94A-D054-2C6132F7C7BD}"/>
          </ac:spMkLst>
        </pc:spChg>
        <pc:picChg chg="add mod">
          <ac:chgData name="Merrie McGaw" userId="3666e9d6-6aa2-4c97-b612-7be998e667a8" providerId="ADAL" clId="{F2426B7C-695F-472B-A078-080F94CF593E}" dt="2023-11-13T21:11:33.024" v="5737" actId="1076"/>
          <ac:picMkLst>
            <pc:docMk/>
            <pc:sldMk cId="1765626368" sldId="303"/>
            <ac:picMk id="4" creationId="{4054D2F3-074D-77B3-88CA-285C3E1B29D6}"/>
          </ac:picMkLst>
        </pc:picChg>
        <pc:picChg chg="add del mod">
          <ac:chgData name="Merrie McGaw" userId="3666e9d6-6aa2-4c97-b612-7be998e667a8" providerId="ADAL" clId="{F2426B7C-695F-472B-A078-080F94CF593E}" dt="2023-11-10T22:41:07.391" v="5697" actId="478"/>
          <ac:picMkLst>
            <pc:docMk/>
            <pc:sldMk cId="1765626368" sldId="303"/>
            <ac:picMk id="7" creationId="{65FA0A7A-1E0D-3A46-63E1-87F49C6BEA9B}"/>
          </ac:picMkLst>
        </pc:picChg>
        <pc:picChg chg="add mod">
          <ac:chgData name="Merrie McGaw" userId="3666e9d6-6aa2-4c97-b612-7be998e667a8" providerId="ADAL" clId="{F2426B7C-695F-472B-A078-080F94CF593E}" dt="2023-11-10T02:36:07.321" v="3936"/>
          <ac:picMkLst>
            <pc:docMk/>
            <pc:sldMk cId="1765626368" sldId="303"/>
            <ac:picMk id="8" creationId="{5B4AFA09-86F5-FA87-F4BC-9280D3A7675F}"/>
          </ac:picMkLst>
        </pc:picChg>
        <pc:picChg chg="add del mod">
          <ac:chgData name="Merrie McGaw" userId="3666e9d6-6aa2-4c97-b612-7be998e667a8" providerId="ADAL" clId="{F2426B7C-695F-472B-A078-080F94CF593E}" dt="2023-11-10T22:41:11.366" v="5698" actId="478"/>
          <ac:picMkLst>
            <pc:docMk/>
            <pc:sldMk cId="1765626368" sldId="303"/>
            <ac:picMk id="10" creationId="{0F58168D-C904-8D56-D8D1-5A5AAC8DC7A7}"/>
          </ac:picMkLst>
        </pc:picChg>
      </pc:sldChg>
      <pc:sldChg chg="addSp delSp modSp add mod ord modClrScheme chgLayout modNotesTx">
        <pc:chgData name="Merrie McGaw" userId="3666e9d6-6aa2-4c97-b612-7be998e667a8" providerId="ADAL" clId="{F2426B7C-695F-472B-A078-080F94CF593E}" dt="2023-11-15T00:50:43.887" v="6906" actId="20577"/>
        <pc:sldMkLst>
          <pc:docMk/>
          <pc:sldMk cId="22262676" sldId="304"/>
        </pc:sldMkLst>
        <pc:spChg chg="mod ord">
          <ac:chgData name="Merrie McGaw" userId="3666e9d6-6aa2-4c97-b612-7be998e667a8" providerId="ADAL" clId="{F2426B7C-695F-472B-A078-080F94CF593E}" dt="2023-11-10T02:33:34.933" v="3887" actId="20577"/>
          <ac:spMkLst>
            <pc:docMk/>
            <pc:sldMk cId="22262676" sldId="304"/>
            <ac:spMk id="2" creationId="{7F99603A-AA13-4A49-9230-4688AE2E862B}"/>
          </ac:spMkLst>
        </pc:spChg>
        <pc:spChg chg="add mod ord">
          <ac:chgData name="Merrie McGaw" userId="3666e9d6-6aa2-4c97-b612-7be998e667a8" providerId="ADAL" clId="{F2426B7C-695F-472B-A078-080F94CF593E}" dt="2023-11-15T00:50:43.887" v="6906" actId="20577"/>
          <ac:spMkLst>
            <pc:docMk/>
            <pc:sldMk cId="22262676" sldId="304"/>
            <ac:spMk id="3" creationId="{34C701B2-8E6A-22F7-5A3A-0AA35E50081E}"/>
          </ac:spMkLst>
        </pc:spChg>
        <pc:spChg chg="del mod ord">
          <ac:chgData name="Merrie McGaw" userId="3666e9d6-6aa2-4c97-b612-7be998e667a8" providerId="ADAL" clId="{F2426B7C-695F-472B-A078-080F94CF593E}" dt="2023-11-10T02:26:26.095" v="3365" actId="700"/>
          <ac:spMkLst>
            <pc:docMk/>
            <pc:sldMk cId="22262676" sldId="304"/>
            <ac:spMk id="6" creationId="{E06105EF-0D74-B130-645D-44D4173D4871}"/>
          </ac:spMkLst>
        </pc:spChg>
        <pc:spChg chg="del">
          <ac:chgData name="Merrie McGaw" userId="3666e9d6-6aa2-4c97-b612-7be998e667a8" providerId="ADAL" clId="{F2426B7C-695F-472B-A078-080F94CF593E}" dt="2023-11-10T02:26:26.095" v="3365" actId="700"/>
          <ac:spMkLst>
            <pc:docMk/>
            <pc:sldMk cId="22262676" sldId="304"/>
            <ac:spMk id="7" creationId="{F5B20CE2-2651-81BE-EEA8-8B63E5846157}"/>
          </ac:spMkLst>
        </pc:spChg>
      </pc:sldChg>
      <pc:sldChg chg="modSp add mod ord">
        <pc:chgData name="Merrie McGaw" userId="3666e9d6-6aa2-4c97-b612-7be998e667a8" providerId="ADAL" clId="{F2426B7C-695F-472B-A078-080F94CF593E}" dt="2023-11-10T02:34:12.559" v="3929" actId="313"/>
        <pc:sldMkLst>
          <pc:docMk/>
          <pc:sldMk cId="3610783470" sldId="305"/>
        </pc:sldMkLst>
        <pc:spChg chg="mod">
          <ac:chgData name="Merrie McGaw" userId="3666e9d6-6aa2-4c97-b612-7be998e667a8" providerId="ADAL" clId="{F2426B7C-695F-472B-A078-080F94CF593E}" dt="2023-11-10T02:34:12.559" v="3929" actId="313"/>
          <ac:spMkLst>
            <pc:docMk/>
            <pc:sldMk cId="3610783470" sldId="305"/>
            <ac:spMk id="3" creationId="{4A761EA3-8892-1A18-0093-B4B79F737056}"/>
          </ac:spMkLst>
        </pc:spChg>
      </pc:sldChg>
      <pc:sldChg chg="modSp add mod ord">
        <pc:chgData name="Merrie McGaw" userId="3666e9d6-6aa2-4c97-b612-7be998e667a8" providerId="ADAL" clId="{F2426B7C-695F-472B-A078-080F94CF593E}" dt="2023-11-15T00:27:38.510" v="6497" actId="20577"/>
        <pc:sldMkLst>
          <pc:docMk/>
          <pc:sldMk cId="3596478026" sldId="306"/>
        </pc:sldMkLst>
        <pc:spChg chg="mod">
          <ac:chgData name="Merrie McGaw" userId="3666e9d6-6aa2-4c97-b612-7be998e667a8" providerId="ADAL" clId="{F2426B7C-695F-472B-A078-080F94CF593E}" dt="2023-11-15T00:27:38.510" v="6497" actId="20577"/>
          <ac:spMkLst>
            <pc:docMk/>
            <pc:sldMk cId="3596478026" sldId="306"/>
            <ac:spMk id="3" creationId="{4A761EA3-8892-1A18-0093-B4B79F737056}"/>
          </ac:spMkLst>
        </pc:spChg>
      </pc:sldChg>
      <pc:sldChg chg="add del">
        <pc:chgData name="Merrie McGaw" userId="3666e9d6-6aa2-4c97-b612-7be998e667a8" providerId="ADAL" clId="{F2426B7C-695F-472B-A078-080F94CF593E}" dt="2023-11-10T02:34:37.505" v="3931" actId="47"/>
        <pc:sldMkLst>
          <pc:docMk/>
          <pc:sldMk cId="3125503907" sldId="307"/>
        </pc:sldMkLst>
      </pc:sldChg>
      <pc:sldChg chg="new del">
        <pc:chgData name="Merrie McGaw" userId="3666e9d6-6aa2-4c97-b612-7be998e667a8" providerId="ADAL" clId="{F2426B7C-695F-472B-A078-080F94CF593E}" dt="2023-11-09T02:25:56.495" v="1287" actId="47"/>
        <pc:sldMkLst>
          <pc:docMk/>
          <pc:sldMk cId="178391537" sldId="308"/>
        </pc:sldMkLst>
      </pc:sldChg>
      <pc:sldChg chg="addSp delSp modSp new mod ord modClrScheme chgLayout">
        <pc:chgData name="Merrie McGaw" userId="3666e9d6-6aa2-4c97-b612-7be998e667a8" providerId="ADAL" clId="{F2426B7C-695F-472B-A078-080F94CF593E}" dt="2023-11-10T02:07:40.406" v="3122" actId="20577"/>
        <pc:sldMkLst>
          <pc:docMk/>
          <pc:sldMk cId="2853610645" sldId="308"/>
        </pc:sldMkLst>
        <pc:spChg chg="del mod ord">
          <ac:chgData name="Merrie McGaw" userId="3666e9d6-6aa2-4c97-b612-7be998e667a8" providerId="ADAL" clId="{F2426B7C-695F-472B-A078-080F94CF593E}" dt="2023-11-10T01:01:37.391" v="2390" actId="700"/>
          <ac:spMkLst>
            <pc:docMk/>
            <pc:sldMk cId="2853610645" sldId="308"/>
            <ac:spMk id="2" creationId="{A44ABF6B-0558-F5F9-BB99-1C0B12214FB9}"/>
          </ac:spMkLst>
        </pc:spChg>
        <pc:spChg chg="del mod ord">
          <ac:chgData name="Merrie McGaw" userId="3666e9d6-6aa2-4c97-b612-7be998e667a8" providerId="ADAL" clId="{F2426B7C-695F-472B-A078-080F94CF593E}" dt="2023-11-10T01:01:37.391" v="2390" actId="700"/>
          <ac:spMkLst>
            <pc:docMk/>
            <pc:sldMk cId="2853610645" sldId="308"/>
            <ac:spMk id="3" creationId="{2F5DB415-85CD-3746-4565-F932F0D7B3BD}"/>
          </ac:spMkLst>
        </pc:spChg>
        <pc:spChg chg="add mod ord">
          <ac:chgData name="Merrie McGaw" userId="3666e9d6-6aa2-4c97-b612-7be998e667a8" providerId="ADAL" clId="{F2426B7C-695F-472B-A078-080F94CF593E}" dt="2023-11-10T01:02:54.299" v="2451" actId="26606"/>
          <ac:spMkLst>
            <pc:docMk/>
            <pc:sldMk cId="2853610645" sldId="308"/>
            <ac:spMk id="4" creationId="{39EB9911-5733-17F7-29C3-2207B816CF0B}"/>
          </ac:spMkLst>
        </pc:spChg>
        <pc:spChg chg="add mod ord">
          <ac:chgData name="Merrie McGaw" userId="3666e9d6-6aa2-4c97-b612-7be998e667a8" providerId="ADAL" clId="{F2426B7C-695F-472B-A078-080F94CF593E}" dt="2023-11-10T02:07:40.406" v="3122" actId="20577"/>
          <ac:spMkLst>
            <pc:docMk/>
            <pc:sldMk cId="2853610645" sldId="308"/>
            <ac:spMk id="5" creationId="{EB2A987C-E98E-C8E3-3834-ACB55B53B9AA}"/>
          </ac:spMkLst>
        </pc:spChg>
      </pc:sldChg>
      <pc:sldChg chg="modSp add mod">
        <pc:chgData name="Merrie McGaw" userId="3666e9d6-6aa2-4c97-b612-7be998e667a8" providerId="ADAL" clId="{F2426B7C-695F-472B-A078-080F94CF593E}" dt="2023-11-10T18:19:29.381" v="4268" actId="27636"/>
        <pc:sldMkLst>
          <pc:docMk/>
          <pc:sldMk cId="1401579740" sldId="309"/>
        </pc:sldMkLst>
        <pc:spChg chg="mod">
          <ac:chgData name="Merrie McGaw" userId="3666e9d6-6aa2-4c97-b612-7be998e667a8" providerId="ADAL" clId="{F2426B7C-695F-472B-A078-080F94CF593E}" dt="2023-11-10T18:19:29.381" v="4268" actId="27636"/>
          <ac:spMkLst>
            <pc:docMk/>
            <pc:sldMk cId="1401579740" sldId="309"/>
            <ac:spMk id="4" creationId="{42289DC5-BCF7-775E-BC2C-083414B6E35C}"/>
          </ac:spMkLst>
        </pc:spChg>
      </pc:sldChg>
      <pc:sldChg chg="addSp delSp modSp new del mod">
        <pc:chgData name="Merrie McGaw" userId="3666e9d6-6aa2-4c97-b612-7be998e667a8" providerId="ADAL" clId="{F2426B7C-695F-472B-A078-080F94CF593E}" dt="2023-11-10T02:25:34.427" v="3341" actId="2696"/>
        <pc:sldMkLst>
          <pc:docMk/>
          <pc:sldMk cId="2704078619" sldId="310"/>
        </pc:sldMkLst>
        <pc:spChg chg="mod">
          <ac:chgData name="Merrie McGaw" userId="3666e9d6-6aa2-4c97-b612-7be998e667a8" providerId="ADAL" clId="{F2426B7C-695F-472B-A078-080F94CF593E}" dt="2023-11-10T01:20:14.467" v="2860" actId="20577"/>
          <ac:spMkLst>
            <pc:docMk/>
            <pc:sldMk cId="2704078619" sldId="310"/>
            <ac:spMk id="2" creationId="{AEA39169-CBBF-F048-C9BA-D4B574689042}"/>
          </ac:spMkLst>
        </pc:spChg>
        <pc:graphicFrameChg chg="add del mod">
          <ac:chgData name="Merrie McGaw" userId="3666e9d6-6aa2-4c97-b612-7be998e667a8" providerId="ADAL" clId="{F2426B7C-695F-472B-A078-080F94CF593E}" dt="2023-11-10T02:09:39.774" v="3167" actId="478"/>
          <ac:graphicFrameMkLst>
            <pc:docMk/>
            <pc:sldMk cId="2704078619" sldId="310"/>
            <ac:graphicFrameMk id="3" creationId="{638E9629-5E2A-BB1C-3E96-0B4C177700FE}"/>
          </ac:graphicFrameMkLst>
        </pc:graphicFrameChg>
      </pc:sldChg>
      <pc:sldChg chg="addSp delSp modSp add mod modAnim modNotesTx">
        <pc:chgData name="Merrie McGaw" userId="3666e9d6-6aa2-4c97-b612-7be998e667a8" providerId="ADAL" clId="{F2426B7C-695F-472B-A078-080F94CF593E}" dt="2023-11-15T00:51:15.981" v="6929" actId="20577"/>
        <pc:sldMkLst>
          <pc:docMk/>
          <pc:sldMk cId="1099115886" sldId="311"/>
        </pc:sldMkLst>
        <pc:spChg chg="mod">
          <ac:chgData name="Merrie McGaw" userId="3666e9d6-6aa2-4c97-b612-7be998e667a8" providerId="ADAL" clId="{F2426B7C-695F-472B-A078-080F94CF593E}" dt="2023-11-15T00:51:15.981" v="6929" actId="20577"/>
          <ac:spMkLst>
            <pc:docMk/>
            <pc:sldMk cId="1099115886" sldId="311"/>
            <ac:spMk id="2" creationId="{5B5BBB90-B9FF-ED4A-9587-76C518C2BC9E}"/>
          </ac:spMkLst>
        </pc:spChg>
        <pc:spChg chg="add mod">
          <ac:chgData name="Merrie McGaw" userId="3666e9d6-6aa2-4c97-b612-7be998e667a8" providerId="ADAL" clId="{F2426B7C-695F-472B-A078-080F94CF593E}" dt="2023-11-15T00:39:57.325" v="6647" actId="20577"/>
          <ac:spMkLst>
            <pc:docMk/>
            <pc:sldMk cId="1099115886" sldId="311"/>
            <ac:spMk id="4" creationId="{45722BB9-6892-9249-F586-6A4AFA461CD2}"/>
          </ac:spMkLst>
        </pc:spChg>
        <pc:spChg chg="add del mod">
          <ac:chgData name="Merrie McGaw" userId="3666e9d6-6aa2-4c97-b612-7be998e667a8" providerId="ADAL" clId="{F2426B7C-695F-472B-A078-080F94CF593E}" dt="2023-11-10T02:10:01.060" v="3170"/>
          <ac:spMkLst>
            <pc:docMk/>
            <pc:sldMk cId="1099115886" sldId="311"/>
            <ac:spMk id="5" creationId="{7DF8C9D2-A06F-6052-0FEB-EDDE9C42963A}"/>
          </ac:spMkLst>
        </pc:spChg>
        <pc:graphicFrameChg chg="del">
          <ac:chgData name="Merrie McGaw" userId="3666e9d6-6aa2-4c97-b612-7be998e667a8" providerId="ADAL" clId="{F2426B7C-695F-472B-A078-080F94CF593E}" dt="2023-11-10T02:09:57.862" v="3169" actId="478"/>
          <ac:graphicFrameMkLst>
            <pc:docMk/>
            <pc:sldMk cId="1099115886" sldId="311"/>
            <ac:graphicFrameMk id="3" creationId="{279742A4-4C9A-EB15-C6BE-2BEF03686EAF}"/>
          </ac:graphicFrameMkLst>
        </pc:graphicFrameChg>
        <pc:graphicFrameChg chg="add del mod">
          <ac:chgData name="Merrie McGaw" userId="3666e9d6-6aa2-4c97-b612-7be998e667a8" providerId="ADAL" clId="{F2426B7C-695F-472B-A078-080F94CF593E}" dt="2023-11-10T21:53:46.797" v="5059" actId="478"/>
          <ac:graphicFrameMkLst>
            <pc:docMk/>
            <pc:sldMk cId="1099115886" sldId="311"/>
            <ac:graphicFrameMk id="6" creationId="{D32A26A7-B9B5-8D21-9226-83D9778C87C1}"/>
          </ac:graphicFrameMkLst>
        </pc:graphicFrameChg>
      </pc:sldChg>
      <pc:sldChg chg="addSp delSp modSp new del mod modClrScheme chgLayout">
        <pc:chgData name="Merrie McGaw" userId="3666e9d6-6aa2-4c97-b612-7be998e667a8" providerId="ADAL" clId="{F2426B7C-695F-472B-A078-080F94CF593E}" dt="2023-11-10T01:29:07.493" v="3105" actId="47"/>
        <pc:sldMkLst>
          <pc:docMk/>
          <pc:sldMk cId="3965486259" sldId="311"/>
        </pc:sldMkLst>
        <pc:spChg chg="del mod ord">
          <ac:chgData name="Merrie McGaw" userId="3666e9d6-6aa2-4c97-b612-7be998e667a8" providerId="ADAL" clId="{F2426B7C-695F-472B-A078-080F94CF593E}" dt="2023-11-10T01:21:13.701" v="2863" actId="700"/>
          <ac:spMkLst>
            <pc:docMk/>
            <pc:sldMk cId="3965486259" sldId="311"/>
            <ac:spMk id="2" creationId="{7578D143-7343-55F8-8840-7CA862DF4A82}"/>
          </ac:spMkLst>
        </pc:spChg>
        <pc:spChg chg="del">
          <ac:chgData name="Merrie McGaw" userId="3666e9d6-6aa2-4c97-b612-7be998e667a8" providerId="ADAL" clId="{F2426B7C-695F-472B-A078-080F94CF593E}" dt="2023-11-10T01:21:13.701" v="2863" actId="700"/>
          <ac:spMkLst>
            <pc:docMk/>
            <pc:sldMk cId="3965486259" sldId="311"/>
            <ac:spMk id="3" creationId="{A18A611B-C98A-2598-F1C1-A7CAD9913DC7}"/>
          </ac:spMkLst>
        </pc:spChg>
        <pc:spChg chg="add mod ord">
          <ac:chgData name="Merrie McGaw" userId="3666e9d6-6aa2-4c97-b612-7be998e667a8" providerId="ADAL" clId="{F2426B7C-695F-472B-A078-080F94CF593E}" dt="2023-11-10T01:21:13.701" v="2863" actId="700"/>
          <ac:spMkLst>
            <pc:docMk/>
            <pc:sldMk cId="3965486259" sldId="311"/>
            <ac:spMk id="4" creationId="{968B2527-1F2C-2470-749C-279714A321DC}"/>
          </ac:spMkLst>
        </pc:spChg>
      </pc:sldChg>
      <pc:sldChg chg="new del">
        <pc:chgData name="Merrie McGaw" userId="3666e9d6-6aa2-4c97-b612-7be998e667a8" providerId="ADAL" clId="{F2426B7C-695F-472B-A078-080F94CF593E}" dt="2023-11-10T02:26:46.551" v="3368" actId="47"/>
        <pc:sldMkLst>
          <pc:docMk/>
          <pc:sldMk cId="535924461" sldId="312"/>
        </pc:sldMkLst>
      </pc:sldChg>
      <pc:sldChg chg="addSp delSp modSp new mod modClrScheme modAnim chgLayout">
        <pc:chgData name="Merrie McGaw" userId="3666e9d6-6aa2-4c97-b612-7be998e667a8" providerId="ADAL" clId="{F2426B7C-695F-472B-A078-080F94CF593E}" dt="2023-11-14T18:02:18.652" v="6020"/>
        <pc:sldMkLst>
          <pc:docMk/>
          <pc:sldMk cId="1025893647" sldId="313"/>
        </pc:sldMkLst>
        <pc:spChg chg="mod ord">
          <ac:chgData name="Merrie McGaw" userId="3666e9d6-6aa2-4c97-b612-7be998e667a8" providerId="ADAL" clId="{F2426B7C-695F-472B-A078-080F94CF593E}" dt="2023-11-10T02:29:45.113" v="3719" actId="700"/>
          <ac:spMkLst>
            <pc:docMk/>
            <pc:sldMk cId="1025893647" sldId="313"/>
            <ac:spMk id="2" creationId="{5B8E5864-4E5D-8A6A-25EA-E1D4F8D46FE0}"/>
          </ac:spMkLst>
        </pc:spChg>
        <pc:spChg chg="mod ord">
          <ac:chgData name="Merrie McGaw" userId="3666e9d6-6aa2-4c97-b612-7be998e667a8" providerId="ADAL" clId="{F2426B7C-695F-472B-A078-080F94CF593E}" dt="2023-11-10T02:31:07.922" v="3812" actId="20577"/>
          <ac:spMkLst>
            <pc:docMk/>
            <pc:sldMk cId="1025893647" sldId="313"/>
            <ac:spMk id="3" creationId="{56BB140F-FDEF-C969-EC58-D42B4DEB0BCE}"/>
          </ac:spMkLst>
        </pc:spChg>
        <pc:spChg chg="add del mod ord">
          <ac:chgData name="Merrie McGaw" userId="3666e9d6-6aa2-4c97-b612-7be998e667a8" providerId="ADAL" clId="{F2426B7C-695F-472B-A078-080F94CF593E}" dt="2023-11-10T02:30:17.318" v="3722"/>
          <ac:spMkLst>
            <pc:docMk/>
            <pc:sldMk cId="1025893647" sldId="313"/>
            <ac:spMk id="4" creationId="{5266D3BF-0D9F-C508-0ABA-B3D655F49F79}"/>
          </ac:spMkLst>
        </pc:spChg>
        <pc:picChg chg="add mod">
          <ac:chgData name="Merrie McGaw" userId="3666e9d6-6aa2-4c97-b612-7be998e667a8" providerId="ADAL" clId="{F2426B7C-695F-472B-A078-080F94CF593E}" dt="2023-11-10T02:30:17.318" v="3722"/>
          <ac:picMkLst>
            <pc:docMk/>
            <pc:sldMk cId="1025893647" sldId="313"/>
            <ac:picMk id="5" creationId="{74B4891A-3CE4-F8CF-3BBD-CE8799D67210}"/>
          </ac:picMkLst>
        </pc:picChg>
      </pc:sldChg>
      <pc:sldChg chg="modSp add mod">
        <pc:chgData name="Merrie McGaw" userId="3666e9d6-6aa2-4c97-b612-7be998e667a8" providerId="ADAL" clId="{F2426B7C-695F-472B-A078-080F94CF593E}" dt="2023-11-10T02:31:27.459" v="3844" actId="20577"/>
        <pc:sldMkLst>
          <pc:docMk/>
          <pc:sldMk cId="1865154584" sldId="314"/>
        </pc:sldMkLst>
        <pc:spChg chg="mod">
          <ac:chgData name="Merrie McGaw" userId="3666e9d6-6aa2-4c97-b612-7be998e667a8" providerId="ADAL" clId="{F2426B7C-695F-472B-A078-080F94CF593E}" dt="2023-11-10T02:31:27.459" v="3844" actId="20577"/>
          <ac:spMkLst>
            <pc:docMk/>
            <pc:sldMk cId="1865154584" sldId="314"/>
            <ac:spMk id="3" creationId="{4A761EA3-8892-1A18-0093-B4B79F737056}"/>
          </ac:spMkLst>
        </pc:spChg>
      </pc:sldChg>
      <pc:sldChg chg="addSp delSp modSp new mod ord modAnim">
        <pc:chgData name="Merrie McGaw" userId="3666e9d6-6aa2-4c97-b612-7be998e667a8" providerId="ADAL" clId="{F2426B7C-695F-472B-A078-080F94CF593E}" dt="2023-11-10T21:47:32.055" v="5044"/>
        <pc:sldMkLst>
          <pc:docMk/>
          <pc:sldMk cId="425193179" sldId="315"/>
        </pc:sldMkLst>
        <pc:spChg chg="mod">
          <ac:chgData name="Merrie McGaw" userId="3666e9d6-6aa2-4c97-b612-7be998e667a8" providerId="ADAL" clId="{F2426B7C-695F-472B-A078-080F94CF593E}" dt="2023-11-10T21:45:43.614" v="5038" actId="20577"/>
          <ac:spMkLst>
            <pc:docMk/>
            <pc:sldMk cId="425193179" sldId="315"/>
            <ac:spMk id="2" creationId="{1E6B9779-915B-D794-2C52-18AAEE966D02}"/>
          </ac:spMkLst>
        </pc:spChg>
        <pc:spChg chg="add del mod">
          <ac:chgData name="Merrie McGaw" userId="3666e9d6-6aa2-4c97-b612-7be998e667a8" providerId="ADAL" clId="{F2426B7C-695F-472B-A078-080F94CF593E}" dt="2023-11-10T21:47:18.040" v="5042"/>
          <ac:spMkLst>
            <pc:docMk/>
            <pc:sldMk cId="425193179" sldId="315"/>
            <ac:spMk id="3" creationId="{99B27750-80E5-EE4E-B62F-506663A6E612}"/>
          </ac:spMkLst>
        </pc:spChg>
        <pc:picChg chg="add del mod ord">
          <ac:chgData name="Merrie McGaw" userId="3666e9d6-6aa2-4c97-b612-7be998e667a8" providerId="ADAL" clId="{F2426B7C-695F-472B-A078-080F94CF593E}" dt="2023-11-10T21:47:01.596" v="5041" actId="34307"/>
          <ac:picMkLst>
            <pc:docMk/>
            <pc:sldMk cId="425193179" sldId="315"/>
            <ac:picMk id="4" creationId="{CB4B9454-789B-CAA9-27AD-639E58262888}"/>
          </ac:picMkLst>
        </pc:picChg>
        <pc:picChg chg="add mod">
          <ac:chgData name="Merrie McGaw" userId="3666e9d6-6aa2-4c97-b612-7be998e667a8" providerId="ADAL" clId="{F2426B7C-695F-472B-A078-080F94CF593E}" dt="2023-11-10T21:47:18.040" v="5042"/>
          <ac:picMkLst>
            <pc:docMk/>
            <pc:sldMk cId="425193179" sldId="315"/>
            <ac:picMk id="5" creationId="{EDFC15B4-58AA-603E-9227-93BCD5235652}"/>
          </ac:picMkLst>
        </pc:picChg>
      </pc:sldChg>
      <pc:sldChg chg="addSp delSp modSp new mod modClrScheme chgLayout modNotesTx">
        <pc:chgData name="Merrie McGaw" userId="3666e9d6-6aa2-4c97-b612-7be998e667a8" providerId="ADAL" clId="{F2426B7C-695F-472B-A078-080F94CF593E}" dt="2023-11-15T17:29:36.198" v="7182" actId="26606"/>
        <pc:sldMkLst>
          <pc:docMk/>
          <pc:sldMk cId="151554979" sldId="316"/>
        </pc:sldMkLst>
        <pc:spChg chg="add del mod ord">
          <ac:chgData name="Merrie McGaw" userId="3666e9d6-6aa2-4c97-b612-7be998e667a8" providerId="ADAL" clId="{F2426B7C-695F-472B-A078-080F94CF593E}" dt="2023-11-15T17:28:42.085" v="7178"/>
          <ac:spMkLst>
            <pc:docMk/>
            <pc:sldMk cId="151554979" sldId="316"/>
            <ac:spMk id="2" creationId="{5F8B045D-DAB5-D89F-D578-198F72FD324D}"/>
          </ac:spMkLst>
        </pc:spChg>
        <pc:spChg chg="del mod ord">
          <ac:chgData name="Merrie McGaw" userId="3666e9d6-6aa2-4c97-b612-7be998e667a8" providerId="ADAL" clId="{F2426B7C-695F-472B-A078-080F94CF593E}" dt="2023-11-10T18:39:53.084" v="4271" actId="700"/>
          <ac:spMkLst>
            <pc:docMk/>
            <pc:sldMk cId="151554979" sldId="316"/>
            <ac:spMk id="2" creationId="{8CE01CA0-1D80-0321-C64C-979EFFF438BA}"/>
          </ac:spMkLst>
        </pc:spChg>
        <pc:spChg chg="del mod ord">
          <ac:chgData name="Merrie McGaw" userId="3666e9d6-6aa2-4c97-b612-7be998e667a8" providerId="ADAL" clId="{F2426B7C-695F-472B-A078-080F94CF593E}" dt="2023-11-10T18:39:53.084" v="4271" actId="700"/>
          <ac:spMkLst>
            <pc:docMk/>
            <pc:sldMk cId="151554979" sldId="316"/>
            <ac:spMk id="3" creationId="{441128C6-7CE5-35AE-4C33-16BBA0EA526D}"/>
          </ac:spMkLst>
        </pc:spChg>
        <pc:spChg chg="add mod ord">
          <ac:chgData name="Merrie McGaw" userId="3666e9d6-6aa2-4c97-b612-7be998e667a8" providerId="ADAL" clId="{F2426B7C-695F-472B-A078-080F94CF593E}" dt="2023-11-15T17:29:36.198" v="7182" actId="26606"/>
          <ac:spMkLst>
            <pc:docMk/>
            <pc:sldMk cId="151554979" sldId="316"/>
            <ac:spMk id="4" creationId="{DBB6E508-DED8-40CB-18B8-16E27401250B}"/>
          </ac:spMkLst>
        </pc:spChg>
        <pc:spChg chg="add mod ord">
          <ac:chgData name="Merrie McGaw" userId="3666e9d6-6aa2-4c97-b612-7be998e667a8" providerId="ADAL" clId="{F2426B7C-695F-472B-A078-080F94CF593E}" dt="2023-11-15T17:29:36.198" v="7182" actId="26606"/>
          <ac:spMkLst>
            <pc:docMk/>
            <pc:sldMk cId="151554979" sldId="316"/>
            <ac:spMk id="5" creationId="{31BFE43E-22EA-7630-D1C7-0F00F512B137}"/>
          </ac:spMkLst>
        </pc:spChg>
        <pc:picChg chg="add mod">
          <ac:chgData name="Merrie McGaw" userId="3666e9d6-6aa2-4c97-b612-7be998e667a8" providerId="ADAL" clId="{F2426B7C-695F-472B-A078-080F94CF593E}" dt="2023-11-15T17:29:36.198" v="7182" actId="26606"/>
          <ac:picMkLst>
            <pc:docMk/>
            <pc:sldMk cId="151554979" sldId="316"/>
            <ac:picMk id="6" creationId="{C4C34E2C-502F-040B-2E84-CF8F74AC167D}"/>
          </ac:picMkLst>
        </pc:picChg>
      </pc:sldChg>
      <pc:sldChg chg="modSp add mod ord">
        <pc:chgData name="Merrie McGaw" userId="3666e9d6-6aa2-4c97-b612-7be998e667a8" providerId="ADAL" clId="{F2426B7C-695F-472B-A078-080F94CF593E}" dt="2023-11-15T16:48:19.240" v="7148" actId="14100"/>
        <pc:sldMkLst>
          <pc:docMk/>
          <pc:sldMk cId="1442397206" sldId="317"/>
        </pc:sldMkLst>
        <pc:spChg chg="mod">
          <ac:chgData name="Merrie McGaw" userId="3666e9d6-6aa2-4c97-b612-7be998e667a8" providerId="ADAL" clId="{F2426B7C-695F-472B-A078-080F94CF593E}" dt="2023-11-15T16:48:19.240" v="7148" actId="14100"/>
          <ac:spMkLst>
            <pc:docMk/>
            <pc:sldMk cId="1442397206" sldId="317"/>
            <ac:spMk id="4" creationId="{42289DC5-BCF7-775E-BC2C-083414B6E35C}"/>
          </ac:spMkLst>
        </pc:spChg>
      </pc:sldChg>
      <pc:sldChg chg="new del">
        <pc:chgData name="Merrie McGaw" userId="3666e9d6-6aa2-4c97-b612-7be998e667a8" providerId="ADAL" clId="{F2426B7C-695F-472B-A078-080F94CF593E}" dt="2023-11-10T18:43:11.613" v="4657" actId="47"/>
        <pc:sldMkLst>
          <pc:docMk/>
          <pc:sldMk cId="2070356458" sldId="317"/>
        </pc:sldMkLst>
      </pc:sldChg>
      <pc:sldChg chg="addSp delSp modSp add mod ord modNotesTx">
        <pc:chgData name="Merrie McGaw" userId="3666e9d6-6aa2-4c97-b612-7be998e667a8" providerId="ADAL" clId="{F2426B7C-695F-472B-A078-080F94CF593E}" dt="2023-11-13T21:12:22.422" v="5782" actId="20577"/>
        <pc:sldMkLst>
          <pc:docMk/>
          <pc:sldMk cId="4167891126" sldId="318"/>
        </pc:sldMkLst>
        <pc:spChg chg="add del mod">
          <ac:chgData name="Merrie McGaw" userId="3666e9d6-6aa2-4c97-b612-7be998e667a8" providerId="ADAL" clId="{F2426B7C-695F-472B-A078-080F94CF593E}" dt="2023-11-13T21:10:37.556" v="5725" actId="478"/>
          <ac:spMkLst>
            <pc:docMk/>
            <pc:sldMk cId="4167891126" sldId="318"/>
            <ac:spMk id="6" creationId="{4506E216-51F5-8841-4774-559D79A6EC0A}"/>
          </ac:spMkLst>
        </pc:spChg>
        <pc:spChg chg="add del mod">
          <ac:chgData name="Merrie McGaw" userId="3666e9d6-6aa2-4c97-b612-7be998e667a8" providerId="ADAL" clId="{F2426B7C-695F-472B-A078-080F94CF593E}" dt="2023-11-13T21:10:51.584" v="5730" actId="478"/>
          <ac:spMkLst>
            <pc:docMk/>
            <pc:sldMk cId="4167891126" sldId="318"/>
            <ac:spMk id="8" creationId="{3981DF45-5C56-630F-AD79-849A4EF1F1AD}"/>
          </ac:spMkLst>
        </pc:spChg>
        <pc:picChg chg="del mod">
          <ac:chgData name="Merrie McGaw" userId="3666e9d6-6aa2-4c97-b612-7be998e667a8" providerId="ADAL" clId="{F2426B7C-695F-472B-A078-080F94CF593E}" dt="2023-11-13T21:10:47.822" v="5729" actId="478"/>
          <ac:picMkLst>
            <pc:docMk/>
            <pc:sldMk cId="4167891126" sldId="318"/>
            <ac:picMk id="4" creationId="{4054D2F3-074D-77B3-88CA-285C3E1B29D6}"/>
          </ac:picMkLst>
        </pc:picChg>
        <pc:picChg chg="mod">
          <ac:chgData name="Merrie McGaw" userId="3666e9d6-6aa2-4c97-b612-7be998e667a8" providerId="ADAL" clId="{F2426B7C-695F-472B-A078-080F94CF593E}" dt="2023-11-13T21:10:56.155" v="5731" actId="1076"/>
          <ac:picMkLst>
            <pc:docMk/>
            <pc:sldMk cId="4167891126" sldId="318"/>
            <ac:picMk id="7" creationId="{65FA0A7A-1E0D-3A46-63E1-87F49C6BEA9B}"/>
          </ac:picMkLst>
        </pc:picChg>
        <pc:picChg chg="del mod">
          <ac:chgData name="Merrie McGaw" userId="3666e9d6-6aa2-4c97-b612-7be998e667a8" providerId="ADAL" clId="{F2426B7C-695F-472B-A078-080F94CF593E}" dt="2023-11-10T22:40:32.879" v="5689" actId="21"/>
          <ac:picMkLst>
            <pc:docMk/>
            <pc:sldMk cId="4167891126" sldId="318"/>
            <ac:picMk id="10" creationId="{0F58168D-C904-8D56-D8D1-5A5AAC8DC7A7}"/>
          </ac:picMkLst>
        </pc:picChg>
      </pc:sldChg>
      <pc:sldChg chg="addSp delSp modSp add mod ord">
        <pc:chgData name="Merrie McGaw" userId="3666e9d6-6aa2-4c97-b612-7be998e667a8" providerId="ADAL" clId="{F2426B7C-695F-472B-A078-080F94CF593E}" dt="2023-11-14T03:25:12.129" v="5788"/>
        <pc:sldMkLst>
          <pc:docMk/>
          <pc:sldMk cId="3310062859" sldId="319"/>
        </pc:sldMkLst>
        <pc:spChg chg="add del mod">
          <ac:chgData name="Merrie McGaw" userId="3666e9d6-6aa2-4c97-b612-7be998e667a8" providerId="ADAL" clId="{F2426B7C-695F-472B-A078-080F94CF593E}" dt="2023-11-10T22:40:56.858" v="5692" actId="478"/>
          <ac:spMkLst>
            <pc:docMk/>
            <pc:sldMk cId="3310062859" sldId="319"/>
            <ac:spMk id="6" creationId="{02CE8F4D-98C3-C813-B1F2-152454885D6E}"/>
          </ac:spMkLst>
        </pc:spChg>
        <pc:spChg chg="add del mod">
          <ac:chgData name="Merrie McGaw" userId="3666e9d6-6aa2-4c97-b612-7be998e667a8" providerId="ADAL" clId="{F2426B7C-695F-472B-A078-080F94CF593E}" dt="2023-11-10T22:40:40.601" v="5690"/>
          <ac:spMkLst>
            <pc:docMk/>
            <pc:sldMk cId="3310062859" sldId="319"/>
            <ac:spMk id="9" creationId="{8B2AB878-1E92-3D74-CC14-F8EAFC02FDCF}"/>
          </ac:spMkLst>
        </pc:spChg>
        <pc:picChg chg="del">
          <ac:chgData name="Merrie McGaw" userId="3666e9d6-6aa2-4c97-b612-7be998e667a8" providerId="ADAL" clId="{F2426B7C-695F-472B-A078-080F94CF593E}" dt="2023-11-10T22:40:27.994" v="5687" actId="478"/>
          <ac:picMkLst>
            <pc:docMk/>
            <pc:sldMk cId="3310062859" sldId="319"/>
            <ac:picMk id="4" creationId="{4054D2F3-074D-77B3-88CA-285C3E1B29D6}"/>
          </ac:picMkLst>
        </pc:picChg>
        <pc:picChg chg="del">
          <ac:chgData name="Merrie McGaw" userId="3666e9d6-6aa2-4c97-b612-7be998e667a8" providerId="ADAL" clId="{F2426B7C-695F-472B-A078-080F94CF593E}" dt="2023-11-10T22:40:21.746" v="5685" actId="478"/>
          <ac:picMkLst>
            <pc:docMk/>
            <pc:sldMk cId="3310062859" sldId="319"/>
            <ac:picMk id="7" creationId="{65FA0A7A-1E0D-3A46-63E1-87F49C6BEA9B}"/>
          </ac:picMkLst>
        </pc:picChg>
        <pc:picChg chg="del">
          <ac:chgData name="Merrie McGaw" userId="3666e9d6-6aa2-4c97-b612-7be998e667a8" providerId="ADAL" clId="{F2426B7C-695F-472B-A078-080F94CF593E}" dt="2023-11-10T22:40:24.468" v="5686" actId="478"/>
          <ac:picMkLst>
            <pc:docMk/>
            <pc:sldMk cId="3310062859" sldId="319"/>
            <ac:picMk id="10" creationId="{0F58168D-C904-8D56-D8D1-5A5AAC8DC7A7}"/>
          </ac:picMkLst>
        </pc:picChg>
        <pc:picChg chg="add mod">
          <ac:chgData name="Merrie McGaw" userId="3666e9d6-6aa2-4c97-b612-7be998e667a8" providerId="ADAL" clId="{F2426B7C-695F-472B-A078-080F94CF593E}" dt="2023-11-13T21:11:14.226" v="5733" actId="1076"/>
          <ac:picMkLst>
            <pc:docMk/>
            <pc:sldMk cId="3310062859" sldId="319"/>
            <ac:picMk id="11" creationId="{0F58168D-C904-8D56-D8D1-5A5AAC8DC7A7}"/>
          </ac:picMkLst>
        </pc:picChg>
      </pc:sldChg>
      <pc:sldChg chg="addSp delSp modSp new mod ord modClrScheme chgLayout">
        <pc:chgData name="Merrie McGaw" userId="3666e9d6-6aa2-4c97-b612-7be998e667a8" providerId="ADAL" clId="{F2426B7C-695F-472B-A078-080F94CF593E}" dt="2023-11-15T16:43:15.757" v="7147" actId="20577"/>
        <pc:sldMkLst>
          <pc:docMk/>
          <pc:sldMk cId="1805244543" sldId="320"/>
        </pc:sldMkLst>
        <pc:spChg chg="del mod ord">
          <ac:chgData name="Merrie McGaw" userId="3666e9d6-6aa2-4c97-b612-7be998e667a8" providerId="ADAL" clId="{F2426B7C-695F-472B-A078-080F94CF593E}" dt="2023-11-14T03:26:00.111" v="5796" actId="700"/>
          <ac:spMkLst>
            <pc:docMk/>
            <pc:sldMk cId="1805244543" sldId="320"/>
            <ac:spMk id="2" creationId="{D7C4BE8F-BA63-04C8-120F-DAEFB2C2EE3F}"/>
          </ac:spMkLst>
        </pc:spChg>
        <pc:spChg chg="del mod ord">
          <ac:chgData name="Merrie McGaw" userId="3666e9d6-6aa2-4c97-b612-7be998e667a8" providerId="ADAL" clId="{F2426B7C-695F-472B-A078-080F94CF593E}" dt="2023-11-14T03:26:00.111" v="5796" actId="700"/>
          <ac:spMkLst>
            <pc:docMk/>
            <pc:sldMk cId="1805244543" sldId="320"/>
            <ac:spMk id="3" creationId="{D3FB7C06-8381-886C-2481-B517FD4A7510}"/>
          </ac:spMkLst>
        </pc:spChg>
        <pc:spChg chg="del">
          <ac:chgData name="Merrie McGaw" userId="3666e9d6-6aa2-4c97-b612-7be998e667a8" providerId="ADAL" clId="{F2426B7C-695F-472B-A078-080F94CF593E}" dt="2023-11-14T03:26:00.111" v="5796" actId="700"/>
          <ac:spMkLst>
            <pc:docMk/>
            <pc:sldMk cId="1805244543" sldId="320"/>
            <ac:spMk id="4" creationId="{92128F40-7410-C0E7-8477-62F09374A4A1}"/>
          </ac:spMkLst>
        </pc:spChg>
        <pc:spChg chg="add mod ord">
          <ac:chgData name="Merrie McGaw" userId="3666e9d6-6aa2-4c97-b612-7be998e667a8" providerId="ADAL" clId="{F2426B7C-695F-472B-A078-080F94CF593E}" dt="2023-11-14T03:26:08.752" v="5830" actId="20577"/>
          <ac:spMkLst>
            <pc:docMk/>
            <pc:sldMk cId="1805244543" sldId="320"/>
            <ac:spMk id="5" creationId="{7C81C55B-B968-CEF5-ED7A-481F5CE16926}"/>
          </ac:spMkLst>
        </pc:spChg>
        <pc:spChg chg="add mod ord">
          <ac:chgData name="Merrie McGaw" userId="3666e9d6-6aa2-4c97-b612-7be998e667a8" providerId="ADAL" clId="{F2426B7C-695F-472B-A078-080F94CF593E}" dt="2023-11-15T16:43:15.757" v="7147" actId="20577"/>
          <ac:spMkLst>
            <pc:docMk/>
            <pc:sldMk cId="1805244543" sldId="320"/>
            <ac:spMk id="6" creationId="{EED92B0E-C5F3-0A8F-31E5-3710F2FD13BF}"/>
          </ac:spMkLst>
        </pc:spChg>
      </pc:sldChg>
      <pc:sldChg chg="addSp delSp modSp new del mod">
        <pc:chgData name="Merrie McGaw" userId="3666e9d6-6aa2-4c97-b612-7be998e667a8" providerId="ADAL" clId="{F2426B7C-695F-472B-A078-080F94CF593E}" dt="2023-11-15T20:06:40.621" v="7242" actId="47"/>
        <pc:sldMkLst>
          <pc:docMk/>
          <pc:sldMk cId="2236483573" sldId="321"/>
        </pc:sldMkLst>
        <pc:spChg chg="del">
          <ac:chgData name="Merrie McGaw" userId="3666e9d6-6aa2-4c97-b612-7be998e667a8" providerId="ADAL" clId="{F2426B7C-695F-472B-A078-080F94CF593E}" dt="2023-11-15T20:05:48.083" v="7235" actId="931"/>
          <ac:spMkLst>
            <pc:docMk/>
            <pc:sldMk cId="2236483573" sldId="321"/>
            <ac:spMk id="3" creationId="{4CB1F41E-B72E-97EC-B0B7-C4093713FCFB}"/>
          </ac:spMkLst>
        </pc:spChg>
        <pc:spChg chg="add mod">
          <ac:chgData name="Merrie McGaw" userId="3666e9d6-6aa2-4c97-b612-7be998e667a8" providerId="ADAL" clId="{F2426B7C-695F-472B-A078-080F94CF593E}" dt="2023-11-15T20:05:50.940" v="7236" actId="21"/>
          <ac:spMkLst>
            <pc:docMk/>
            <pc:sldMk cId="2236483573" sldId="321"/>
            <ac:spMk id="8" creationId="{636C2787-9DAE-A072-0504-8421376FE592}"/>
          </ac:spMkLst>
        </pc:spChg>
        <pc:picChg chg="add del mod">
          <ac:chgData name="Merrie McGaw" userId="3666e9d6-6aa2-4c97-b612-7be998e667a8" providerId="ADAL" clId="{F2426B7C-695F-472B-A078-080F94CF593E}" dt="2023-11-15T20:05:50.940" v="7236" actId="21"/>
          <ac:picMkLst>
            <pc:docMk/>
            <pc:sldMk cId="2236483573" sldId="321"/>
            <ac:picMk id="6" creationId="{07B21C7E-9846-FC4E-C05E-1481F398477B}"/>
          </ac:picMkLst>
        </pc:picChg>
      </pc:sldChg>
    </pc:docChg>
  </pc:docChgLst>
  <pc:docChgLst>
    <pc:chgData name="Klaus Loffelmann" userId="73eddaae-fa8b-4fff-88d4-6b4adf7bd968" providerId="ADAL" clId="{E4E15785-A034-4733-A26D-0221306C7396}"/>
    <pc:docChg chg="undo redo custSel delSld modSld modSection">
      <pc:chgData name="Klaus Loffelmann" userId="73eddaae-fa8b-4fff-88d4-6b4adf7bd968" providerId="ADAL" clId="{E4E15785-A034-4733-A26D-0221306C7396}" dt="2023-11-15T17:43:07.139" v="5817" actId="14100"/>
      <pc:docMkLst>
        <pc:docMk/>
      </pc:docMkLst>
      <pc:sldChg chg="modSp mod">
        <pc:chgData name="Klaus Loffelmann" userId="73eddaae-fa8b-4fff-88d4-6b4adf7bd968" providerId="ADAL" clId="{E4E15785-A034-4733-A26D-0221306C7396}" dt="2023-11-13T19:04:37.121" v="357" actId="6549"/>
        <pc:sldMkLst>
          <pc:docMk/>
          <pc:sldMk cId="2009563273" sldId="302"/>
        </pc:sldMkLst>
        <pc:spChg chg="mod">
          <ac:chgData name="Klaus Loffelmann" userId="73eddaae-fa8b-4fff-88d4-6b4adf7bd968" providerId="ADAL" clId="{E4E15785-A034-4733-A26D-0221306C7396}" dt="2023-11-13T19:04:37.121" v="357" actId="6549"/>
          <ac:spMkLst>
            <pc:docMk/>
            <pc:sldMk cId="2009563273" sldId="302"/>
            <ac:spMk id="5" creationId="{8C39278E-FE3D-1D1D-C0A7-8923432FEB77}"/>
          </ac:spMkLst>
        </pc:spChg>
      </pc:sldChg>
      <pc:sldChg chg="addSp delSp modSp mod addAnim delAnim modAnim modNotesTx">
        <pc:chgData name="Klaus Loffelmann" userId="73eddaae-fa8b-4fff-88d4-6b4adf7bd968" providerId="ADAL" clId="{E4E15785-A034-4733-A26D-0221306C7396}" dt="2023-11-15T17:43:07.139" v="5817" actId="14100"/>
        <pc:sldMkLst>
          <pc:docMk/>
          <pc:sldMk cId="1765626368" sldId="303"/>
        </pc:sldMkLst>
        <pc:spChg chg="mod">
          <ac:chgData name="Klaus Loffelmann" userId="73eddaae-fa8b-4fff-88d4-6b4adf7bd968" providerId="ADAL" clId="{E4E15785-A034-4733-A26D-0221306C7396}" dt="2023-11-15T17:42:53.878" v="5816" actId="20577"/>
          <ac:spMkLst>
            <pc:docMk/>
            <pc:sldMk cId="1765626368" sldId="303"/>
            <ac:spMk id="2" creationId="{7F99603A-AA13-4A49-9230-4688AE2E862B}"/>
          </ac:spMkLst>
        </pc:spChg>
        <pc:spChg chg="add mod">
          <ac:chgData name="Klaus Loffelmann" userId="73eddaae-fa8b-4fff-88d4-6b4adf7bd968" providerId="ADAL" clId="{E4E15785-A034-4733-A26D-0221306C7396}" dt="2023-11-15T17:43:07.139" v="5817" actId="14100"/>
          <ac:spMkLst>
            <pc:docMk/>
            <pc:sldMk cId="1765626368" sldId="303"/>
            <ac:spMk id="6" creationId="{ED4806D6-4DD7-EBC8-D729-A04BD07A88CB}"/>
          </ac:spMkLst>
        </pc:spChg>
        <pc:picChg chg="del">
          <ac:chgData name="Klaus Loffelmann" userId="73eddaae-fa8b-4fff-88d4-6b4adf7bd968" providerId="ADAL" clId="{E4E15785-A034-4733-A26D-0221306C7396}" dt="2023-11-14T08:17:22.714" v="358" actId="478"/>
          <ac:picMkLst>
            <pc:docMk/>
            <pc:sldMk cId="1765626368" sldId="303"/>
            <ac:picMk id="4" creationId="{4054D2F3-074D-77B3-88CA-285C3E1B29D6}"/>
          </ac:picMkLst>
        </pc:picChg>
        <pc:picChg chg="add del mod">
          <ac:chgData name="Klaus Loffelmann" userId="73eddaae-fa8b-4fff-88d4-6b4adf7bd968" providerId="ADAL" clId="{E4E15785-A034-4733-A26D-0221306C7396}" dt="2023-11-15T00:48:18.569" v="365" actId="478"/>
          <ac:picMkLst>
            <pc:docMk/>
            <pc:sldMk cId="1765626368" sldId="303"/>
            <ac:picMk id="8" creationId="{51AC19AA-0EB8-AC00-37BF-364C05ABB8C6}"/>
          </ac:picMkLst>
        </pc:picChg>
        <pc:picChg chg="add mod ord">
          <ac:chgData name="Klaus Loffelmann" userId="73eddaae-fa8b-4fff-88d4-6b4adf7bd968" providerId="ADAL" clId="{E4E15785-A034-4733-A26D-0221306C7396}" dt="2023-11-15T03:58:59.870" v="5697" actId="167"/>
          <ac:picMkLst>
            <pc:docMk/>
            <pc:sldMk cId="1765626368" sldId="303"/>
            <ac:picMk id="10" creationId="{95A3D8D3-6DAE-47CA-AB2B-E5EA4F697BFD}"/>
          </ac:picMkLst>
        </pc:picChg>
        <pc:picChg chg="add mod ord">
          <ac:chgData name="Klaus Loffelmann" userId="73eddaae-fa8b-4fff-88d4-6b4adf7bd968" providerId="ADAL" clId="{E4E15785-A034-4733-A26D-0221306C7396}" dt="2023-11-15T03:59:07.388" v="5698" actId="167"/>
          <ac:picMkLst>
            <pc:docMk/>
            <pc:sldMk cId="1765626368" sldId="303"/>
            <ac:picMk id="12" creationId="{DA729583-3E46-CF51-D61C-BF84C599E2C9}"/>
          </ac:picMkLst>
        </pc:picChg>
        <pc:picChg chg="add mod ord">
          <ac:chgData name="Klaus Loffelmann" userId="73eddaae-fa8b-4fff-88d4-6b4adf7bd968" providerId="ADAL" clId="{E4E15785-A034-4733-A26D-0221306C7396}" dt="2023-11-15T03:58:53.387" v="5696" actId="167"/>
          <ac:picMkLst>
            <pc:docMk/>
            <pc:sldMk cId="1765626368" sldId="303"/>
            <ac:picMk id="14" creationId="{0663A95C-A254-6A93-7B88-CA1AAA21BEE1}"/>
          </ac:picMkLst>
        </pc:picChg>
        <pc:picChg chg="add mod ord">
          <ac:chgData name="Klaus Loffelmann" userId="73eddaae-fa8b-4fff-88d4-6b4adf7bd968" providerId="ADAL" clId="{E4E15785-A034-4733-A26D-0221306C7396}" dt="2023-11-15T03:49:57.052" v="4672" actId="167"/>
          <ac:picMkLst>
            <pc:docMk/>
            <pc:sldMk cId="1765626368" sldId="303"/>
            <ac:picMk id="16" creationId="{B7D1C192-09A1-1B2A-76A9-5EC71151CCE8}"/>
          </ac:picMkLst>
        </pc:picChg>
      </pc:sldChg>
      <pc:sldChg chg="modSp mod modNotesTx">
        <pc:chgData name="Klaus Loffelmann" userId="73eddaae-fa8b-4fff-88d4-6b4adf7bd968" providerId="ADAL" clId="{E4E15785-A034-4733-A26D-0221306C7396}" dt="2023-11-13T19:03:25.981" v="356" actId="20577"/>
        <pc:sldMkLst>
          <pc:docMk/>
          <pc:sldMk cId="1099115886" sldId="311"/>
        </pc:sldMkLst>
        <pc:spChg chg="mod">
          <ac:chgData name="Klaus Loffelmann" userId="73eddaae-fa8b-4fff-88d4-6b4adf7bd968" providerId="ADAL" clId="{E4E15785-A034-4733-A26D-0221306C7396}" dt="2023-11-13T18:52:09.354" v="18" actId="20577"/>
          <ac:spMkLst>
            <pc:docMk/>
            <pc:sldMk cId="1099115886" sldId="311"/>
            <ac:spMk id="4" creationId="{45722BB9-6892-9249-F586-6A4AFA461CD2}"/>
          </ac:spMkLst>
        </pc:spChg>
      </pc:sldChg>
      <pc:sldChg chg="del">
        <pc:chgData name="Klaus Loffelmann" userId="73eddaae-fa8b-4fff-88d4-6b4adf7bd968" providerId="ADAL" clId="{E4E15785-A034-4733-A26D-0221306C7396}" dt="2023-11-15T00:47:42.753" v="363" actId="2696"/>
        <pc:sldMkLst>
          <pc:docMk/>
          <pc:sldMk cId="4167891126" sldId="318"/>
        </pc:sldMkLst>
      </pc:sldChg>
      <pc:sldChg chg="addSp delSp modSp del mod">
        <pc:chgData name="Klaus Loffelmann" userId="73eddaae-fa8b-4fff-88d4-6b4adf7bd968" providerId="ADAL" clId="{E4E15785-A034-4733-A26D-0221306C7396}" dt="2023-11-15T00:48:10.959" v="364" actId="2696"/>
        <pc:sldMkLst>
          <pc:docMk/>
          <pc:sldMk cId="3310062859" sldId="319"/>
        </pc:sldMkLst>
        <pc:spChg chg="add mod">
          <ac:chgData name="Klaus Loffelmann" userId="73eddaae-fa8b-4fff-88d4-6b4adf7bd968" providerId="ADAL" clId="{E4E15785-A034-4733-A26D-0221306C7396}" dt="2023-11-15T00:47:23.608" v="362" actId="478"/>
          <ac:spMkLst>
            <pc:docMk/>
            <pc:sldMk cId="3310062859" sldId="319"/>
            <ac:spMk id="5" creationId="{FAB396F2-7DC2-C4FD-207C-EA5AFCC90B4C}"/>
          </ac:spMkLst>
        </pc:spChg>
        <pc:picChg chg="del">
          <ac:chgData name="Klaus Loffelmann" userId="73eddaae-fa8b-4fff-88d4-6b4adf7bd968" providerId="ADAL" clId="{E4E15785-A034-4733-A26D-0221306C7396}" dt="2023-11-15T00:47:23.608" v="362" actId="478"/>
          <ac:picMkLst>
            <pc:docMk/>
            <pc:sldMk cId="3310062859" sldId="319"/>
            <ac:picMk id="11" creationId="{0F58168D-C904-8D56-D8D1-5A5AAC8DC7A7}"/>
          </ac:picMkLst>
        </pc:picChg>
      </pc:sldChg>
    </pc:docChg>
  </pc:docChgLst>
  <pc:docChgLst>
    <pc:chgData name="Merrie McGaw" userId="3666e9d6-6aa2-4c97-b612-7be998e667a8" providerId="ADAL" clId="{3B219507-B2BC-4AA0-AE74-5E903340BD38}"/>
    <pc:docChg chg="undo custSel delSld modSld modSection">
      <pc:chgData name="Merrie McGaw" userId="3666e9d6-6aa2-4c97-b612-7be998e667a8" providerId="ADAL" clId="{3B219507-B2BC-4AA0-AE74-5E903340BD38}" dt="2023-11-16T00:08:54.760" v="46"/>
      <pc:docMkLst>
        <pc:docMk/>
      </pc:docMkLst>
      <pc:sldChg chg="del">
        <pc:chgData name="Merrie McGaw" userId="3666e9d6-6aa2-4c97-b612-7be998e667a8" providerId="ADAL" clId="{3B219507-B2BC-4AA0-AE74-5E903340BD38}" dt="2023-11-14T23:24:20.506" v="3" actId="47"/>
        <pc:sldMkLst>
          <pc:docMk/>
          <pc:sldMk cId="2018455175" sldId="281"/>
        </pc:sldMkLst>
      </pc:sldChg>
      <pc:sldChg chg="del">
        <pc:chgData name="Merrie McGaw" userId="3666e9d6-6aa2-4c97-b612-7be998e667a8" providerId="ADAL" clId="{3B219507-B2BC-4AA0-AE74-5E903340BD38}" dt="2023-11-14T23:24:18.146" v="2" actId="47"/>
        <pc:sldMkLst>
          <pc:docMk/>
          <pc:sldMk cId="121869812" sldId="289"/>
        </pc:sldMkLst>
      </pc:sldChg>
      <pc:sldChg chg="del">
        <pc:chgData name="Merrie McGaw" userId="3666e9d6-6aa2-4c97-b612-7be998e667a8" providerId="ADAL" clId="{3B219507-B2BC-4AA0-AE74-5E903340BD38}" dt="2023-11-14T23:24:25.490" v="4" actId="47"/>
        <pc:sldMkLst>
          <pc:docMk/>
          <pc:sldMk cId="1794320312" sldId="298"/>
        </pc:sldMkLst>
      </pc:sldChg>
      <pc:sldChg chg="addSp modSp mod">
        <pc:chgData name="Merrie McGaw" userId="3666e9d6-6aa2-4c97-b612-7be998e667a8" providerId="ADAL" clId="{3B219507-B2BC-4AA0-AE74-5E903340BD38}" dt="2023-11-14T23:26:34.396" v="31" actId="20577"/>
        <pc:sldMkLst>
          <pc:docMk/>
          <pc:sldMk cId="2009563273" sldId="302"/>
        </pc:sldMkLst>
        <pc:spChg chg="mod">
          <ac:chgData name="Merrie McGaw" userId="3666e9d6-6aa2-4c97-b612-7be998e667a8" providerId="ADAL" clId="{3B219507-B2BC-4AA0-AE74-5E903340BD38}" dt="2023-11-14T23:25:32.756" v="14" actId="20577"/>
          <ac:spMkLst>
            <pc:docMk/>
            <pc:sldMk cId="2009563273" sldId="302"/>
            <ac:spMk id="2" creationId="{5B5BBB90-B9FF-ED4A-9587-76C518C2BC9E}"/>
          </ac:spMkLst>
        </pc:spChg>
        <pc:spChg chg="add mod">
          <ac:chgData name="Merrie McGaw" userId="3666e9d6-6aa2-4c97-b612-7be998e667a8" providerId="ADAL" clId="{3B219507-B2BC-4AA0-AE74-5E903340BD38}" dt="2023-11-14T23:26:22.271" v="22" actId="1076"/>
          <ac:spMkLst>
            <pc:docMk/>
            <pc:sldMk cId="2009563273" sldId="302"/>
            <ac:spMk id="3" creationId="{0EC193A6-BFE9-4C00-E168-58ACF8770A03}"/>
          </ac:spMkLst>
        </pc:spChg>
        <pc:spChg chg="mod">
          <ac:chgData name="Merrie McGaw" userId="3666e9d6-6aa2-4c97-b612-7be998e667a8" providerId="ADAL" clId="{3B219507-B2BC-4AA0-AE74-5E903340BD38}" dt="2023-11-14T23:26:34.396" v="31" actId="20577"/>
          <ac:spMkLst>
            <pc:docMk/>
            <pc:sldMk cId="2009563273" sldId="302"/>
            <ac:spMk id="5" creationId="{8C39278E-FE3D-1D1D-C0A7-8923432FEB77}"/>
          </ac:spMkLst>
        </pc:spChg>
      </pc:sldChg>
      <pc:sldChg chg="modAnim">
        <pc:chgData name="Merrie McGaw" userId="3666e9d6-6aa2-4c97-b612-7be998e667a8" providerId="ADAL" clId="{3B219507-B2BC-4AA0-AE74-5E903340BD38}" dt="2023-11-16T00:08:54.760" v="46"/>
        <pc:sldMkLst>
          <pc:docMk/>
          <pc:sldMk cId="1765626368" sldId="303"/>
        </pc:sldMkLst>
      </pc:sldChg>
      <pc:sldChg chg="modSp mod">
        <pc:chgData name="Merrie McGaw" userId="3666e9d6-6aa2-4c97-b612-7be998e667a8" providerId="ADAL" clId="{3B219507-B2BC-4AA0-AE74-5E903340BD38}" dt="2023-11-14T23:24:59.943" v="6" actId="5793"/>
        <pc:sldMkLst>
          <pc:docMk/>
          <pc:sldMk cId="1099115886" sldId="311"/>
        </pc:sldMkLst>
        <pc:spChg chg="mod">
          <ac:chgData name="Merrie McGaw" userId="3666e9d6-6aa2-4c97-b612-7be998e667a8" providerId="ADAL" clId="{3B219507-B2BC-4AA0-AE74-5E903340BD38}" dt="2023-11-14T23:24:59.943" v="6" actId="5793"/>
          <ac:spMkLst>
            <pc:docMk/>
            <pc:sldMk cId="1099115886" sldId="311"/>
            <ac:spMk id="4" creationId="{45722BB9-6892-9249-F586-6A4AFA461CD2}"/>
          </ac:spMkLst>
        </pc:spChg>
      </pc:sldChg>
      <pc:sldChg chg="del mod modShow">
        <pc:chgData name="Merrie McGaw" userId="3666e9d6-6aa2-4c97-b612-7be998e667a8" providerId="ADAL" clId="{3B219507-B2BC-4AA0-AE74-5E903340BD38}" dt="2023-11-14T23:24:15.943" v="1" actId="47"/>
        <pc:sldMkLst>
          <pc:docMk/>
          <pc:sldMk cId="425193179" sldId="315"/>
        </pc:sldMkLst>
      </pc:sldChg>
    </pc:docChg>
  </pc:docChgLst>
</pc:chgInfo>
</file>

<file path=ppt/media/image1.png>
</file>

<file path=ppt/media/image10.gif>
</file>

<file path=ppt/media/image11.gif>
</file>

<file path=ppt/media/image12.gif>
</file>

<file path=ppt/media/image13.gif>
</file>

<file path=ppt/media/image14.sv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2562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Windows Forms was introduced in 2002 with the original Visual Studio .NET</a:t>
            </a:r>
          </a:p>
          <a:p>
            <a:r>
              <a:rPr lang="en-US" b="1" dirty="0"/>
              <a:t>.NET Framework 2.0 added Layout Panels, </a:t>
            </a:r>
            <a:r>
              <a:rPr lang="en-US" b="1" dirty="0" err="1"/>
              <a:t>ToolStrips</a:t>
            </a:r>
            <a:r>
              <a:rPr lang="en-US" b="1" dirty="0"/>
              <a:t> and </a:t>
            </a:r>
            <a:r>
              <a:rPr lang="en-US" b="1" dirty="0" err="1"/>
              <a:t>DataGridView</a:t>
            </a:r>
            <a:r>
              <a:rPr lang="en-US" b="1" dirty="0"/>
              <a:t> </a:t>
            </a:r>
            <a:r>
              <a:rPr lang="en-US" b="1" dirty="0" err="1"/>
              <a:t>DesignerAction</a:t>
            </a:r>
            <a:r>
              <a:rPr lang="en-US" b="1" dirty="0"/>
              <a:t> Panels Databinding engine, Designer features</a:t>
            </a:r>
          </a:p>
          <a:p>
            <a:r>
              <a:rPr lang="en-US" dirty="0"/>
              <a:t>* .NET Framework 4.0 added </a:t>
            </a:r>
            <a:r>
              <a:rPr lang="en-US" b="1" dirty="0"/>
              <a:t>Chart Control</a:t>
            </a:r>
          </a:p>
          <a:p>
            <a:r>
              <a:rPr lang="en-US" dirty="0"/>
              <a:t>* .NET Framework 4.6-4.7 increased compatibility for </a:t>
            </a:r>
            <a:r>
              <a:rPr lang="en-US" dirty="0" err="1"/>
              <a:t>HighDPI</a:t>
            </a:r>
            <a:r>
              <a:rPr lang="en-US" dirty="0"/>
              <a:t>, and completed </a:t>
            </a:r>
            <a:r>
              <a:rPr lang="en-US" b="1" dirty="0" err="1"/>
              <a:t>SystemAware</a:t>
            </a:r>
            <a:r>
              <a:rPr lang="en-US" dirty="0"/>
              <a:t>. It also introduced </a:t>
            </a:r>
            <a:r>
              <a:rPr lang="en-US" b="1" dirty="0"/>
              <a:t>events for DPI-changes </a:t>
            </a:r>
            <a:r>
              <a:rPr lang="en-US" dirty="0"/>
              <a:t>in PMV2 scenarios.</a:t>
            </a:r>
          </a:p>
          <a:p>
            <a:r>
              <a:rPr lang="en-US" dirty="0"/>
              <a:t>4.8.1 added </a:t>
            </a:r>
            <a:r>
              <a:rPr lang="en-US" b="1" dirty="0"/>
              <a:t>ARM64</a:t>
            </a:r>
            <a:r>
              <a:rPr lang="en-US" dirty="0"/>
              <a:t> support and tons of accessibility.</a:t>
            </a:r>
          </a:p>
          <a:p>
            <a:r>
              <a:rPr lang="en-US" dirty="0"/>
              <a:t>Open Sourced for .NET Core 3.0 in 2019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* Full support for Application Framework for VB with .NET 6.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952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.NET Can change and evolve in a way that .NET Framework cannot. .NET Framework is inbox and .NET is not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1085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3435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474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WinForms can never be really separated from the design experience!</a:t>
            </a:r>
          </a:p>
          <a:p>
            <a:r>
              <a:rPr lang="en-US" dirty="0"/>
              <a:t>Resource links at the end of the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8000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WinForms UI Elements were never only controls. </a:t>
            </a:r>
            <a:r>
              <a:rPr lang="en-US" dirty="0" err="1"/>
              <a:t>ToolStripItems</a:t>
            </a:r>
            <a:r>
              <a:rPr lang="en-US" dirty="0"/>
              <a:t> are components, and they were always highly customizable. But they were also never bindable. Until now.</a:t>
            </a:r>
            <a:br>
              <a:rPr lang="en-US" dirty="0"/>
            </a:br>
            <a:r>
              <a:rPr lang="en-US" dirty="0"/>
              <a:t>What you see here is one example: It’s the custom implementation of a </a:t>
            </a:r>
            <a:r>
              <a:rPr lang="en-US" dirty="0" err="1"/>
              <a:t>ToolStripDropDownButton</a:t>
            </a:r>
            <a:r>
              <a:rPr lang="en-US" dirty="0"/>
              <a:t>, and instead of Bitmaps, it uses the modern, fluent-UI style Symbol Font of Windows 11 as it’s icon source.</a:t>
            </a:r>
            <a:br>
              <a:rPr lang="en-US" dirty="0"/>
            </a:br>
            <a:r>
              <a:rPr lang="en-US" dirty="0"/>
              <a:t>Since those Symbols are vector graphics, they look crisp in any size, are perfect for HighDPI scenarios and super-easy to set up: Because the OOP-Designer automatically picks up the Design-Time functionality.</a:t>
            </a:r>
            <a:br>
              <a:rPr lang="en-US" dirty="0"/>
            </a:b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With .NET 8, that changes – components become bindable. And with that, </a:t>
            </a:r>
            <a:r>
              <a:rPr lang="en-US" dirty="0" err="1"/>
              <a:t>ToolStripItems</a:t>
            </a:r>
            <a:r>
              <a:rPr lang="en-US" dirty="0"/>
              <a:t>, (which are Components), also become bindable. </a:t>
            </a:r>
            <a:br>
              <a:rPr lang="en-US" dirty="0"/>
            </a:br>
            <a:r>
              <a:rPr lang="en-US" dirty="0"/>
              <a:t>That opens the World of </a:t>
            </a:r>
            <a:r>
              <a:rPr lang="en-US" dirty="0" err="1"/>
              <a:t>ViewModels</a:t>
            </a:r>
            <a:r>
              <a:rPr lang="en-US" dirty="0"/>
              <a:t> for WinForms, and you can use the Community Toolkit to create </a:t>
            </a:r>
            <a:r>
              <a:rPr lang="en-US" dirty="0" err="1"/>
              <a:t>ViewModels</a:t>
            </a:r>
            <a:r>
              <a:rPr lang="en-US" dirty="0"/>
              <a:t> as </a:t>
            </a:r>
            <a:r>
              <a:rPr lang="en-US" dirty="0" err="1"/>
              <a:t>DataSources</a:t>
            </a:r>
            <a:r>
              <a:rPr lang="en-US" dirty="0"/>
              <a:t>, which you can easily hook up with the new WinForms Add Object </a:t>
            </a:r>
            <a:r>
              <a:rPr lang="en-US" dirty="0" err="1"/>
              <a:t>DataSource</a:t>
            </a:r>
            <a:r>
              <a:rPr lang="en-US" dirty="0"/>
              <a:t> dialog.</a:t>
            </a:r>
            <a:br>
              <a:rPr lang="en-US" dirty="0"/>
            </a:br>
            <a:r>
              <a:rPr lang="en-US" dirty="0"/>
              <a:t>And once you added the </a:t>
            </a:r>
            <a:r>
              <a:rPr lang="en-US" dirty="0" err="1"/>
              <a:t>DataSources</a:t>
            </a:r>
            <a:r>
              <a:rPr lang="en-US" dirty="0"/>
              <a:t>, your using the existing WinForms </a:t>
            </a:r>
            <a:r>
              <a:rPr lang="en-US" dirty="0" err="1"/>
              <a:t>DesignBindingPicker</a:t>
            </a:r>
            <a:r>
              <a:rPr lang="en-US" dirty="0"/>
              <a:t> to hook up the bindings – the same way you did it for decades with the binding of controls.</a:t>
            </a:r>
            <a:br>
              <a:rPr lang="en-US" dirty="0"/>
            </a:b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But .NET 8 brings more: .NET 8 introduces Command Binding for WinForms. Every Button in WinForms gets a Command and a </a:t>
            </a:r>
            <a:r>
              <a:rPr lang="en-US" dirty="0" err="1"/>
              <a:t>CommandParameters</a:t>
            </a:r>
            <a:r>
              <a:rPr lang="en-US" dirty="0"/>
              <a:t> property. And the same is true for every </a:t>
            </a:r>
            <a:r>
              <a:rPr lang="en-US" dirty="0" err="1"/>
              <a:t>ToolStripItems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/>
              <a:t>And with that, WinForms can bind to the automatically generated Relay Commands of a Community Toolkit </a:t>
            </a:r>
            <a:r>
              <a:rPr lang="en-US" dirty="0" err="1"/>
              <a:t>ViewModel</a:t>
            </a:r>
            <a:r>
              <a:rPr lang="en-US" dirty="0"/>
              <a:t>, as WPF, </a:t>
            </a:r>
            <a:r>
              <a:rPr lang="en-US" dirty="0" err="1"/>
              <a:t>WinUI</a:t>
            </a:r>
            <a:r>
              <a:rPr lang="en-US" dirty="0"/>
              <a:t> or .NET Maui does. (And that also means, that you can use existing </a:t>
            </a:r>
            <a:r>
              <a:rPr lang="en-US" dirty="0" err="1"/>
              <a:t>ViewModel</a:t>
            </a:r>
            <a:r>
              <a:rPr lang="en-US" dirty="0"/>
              <a:t> logic</a:t>
            </a:r>
            <a:br>
              <a:rPr lang="en-US" dirty="0"/>
            </a:br>
            <a:r>
              <a:rPr lang="en-US" dirty="0"/>
              <a:t>also for your WinForms Apps. Or use this new Feature in modernization scenarios: Move your code-</a:t>
            </a:r>
            <a:r>
              <a:rPr lang="en-US" dirty="0" err="1"/>
              <a:t>behin</a:t>
            </a:r>
            <a:r>
              <a:rPr lang="en-US" dirty="0"/>
              <a:t> approach to a </a:t>
            </a:r>
            <a:r>
              <a:rPr lang="en-US" dirty="0" err="1"/>
              <a:t>ViewModel</a:t>
            </a:r>
            <a:r>
              <a:rPr lang="en-US" dirty="0"/>
              <a:t>-base architecture, and reuse the </a:t>
            </a:r>
            <a:r>
              <a:rPr lang="en-US" dirty="0" err="1"/>
              <a:t>ViewModels</a:t>
            </a:r>
            <a:r>
              <a:rPr lang="en-US" dirty="0"/>
              <a:t> for Maui Apps, where it makes sense.</a:t>
            </a:r>
            <a:br>
              <a:rPr lang="en-US" dirty="0"/>
            </a:b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And to bring WinForms yet a step further to full </a:t>
            </a:r>
            <a:r>
              <a:rPr lang="en-US" dirty="0" err="1"/>
              <a:t>ViewModel</a:t>
            </a:r>
            <a:r>
              <a:rPr lang="en-US" dirty="0"/>
              <a:t> binding support, here is a little Preview of an early .NET 9 implementation: </a:t>
            </a:r>
            <a:br>
              <a:rPr lang="en-US" dirty="0"/>
            </a:br>
            <a:r>
              <a:rPr lang="en-US" dirty="0"/>
              <a:t>Write your own </a:t>
            </a:r>
            <a:r>
              <a:rPr lang="en-US" dirty="0" err="1"/>
              <a:t>ComponentModel</a:t>
            </a:r>
            <a:r>
              <a:rPr lang="en-US" dirty="0"/>
              <a:t> based </a:t>
            </a:r>
            <a:r>
              <a:rPr lang="en-US" dirty="0" err="1"/>
              <a:t>TypeConverters</a:t>
            </a:r>
            <a:r>
              <a:rPr lang="en-US" dirty="0"/>
              <a:t>, and then use them directly in the WinForms Designer to adapt existing </a:t>
            </a:r>
            <a:r>
              <a:rPr lang="en-US" dirty="0" err="1"/>
              <a:t>ViewModels</a:t>
            </a:r>
            <a:r>
              <a:rPr lang="en-US" dirty="0"/>
              <a:t> to the WinForms User Interface specifics.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0326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MSAA – 1997. Lots has changed</a:t>
            </a:r>
          </a:p>
          <a:p>
            <a:r>
              <a:rPr lang="en-US" dirty="0"/>
              <a:t>UIA was Vista – added lots of patterns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8900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5E74FF-B95A-3049-B6BA-741949CDE00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817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74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79" r:id="rId3"/>
    <p:sldLayoutId id="2147483680" r:id="rId4"/>
    <p:sldLayoutId id="214748366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gif"/><Relationship Id="rId5" Type="http://schemas.openxmlformats.org/officeDocument/2006/relationships/image" Target="../media/image12.gif"/><Relationship Id="rId4" Type="http://schemas.openxmlformats.org/officeDocument/2006/relationships/image" Target="../media/image11.g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WinFormsFeedback" TargetMode="Externa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s://github.com/dotnet/winforms" TargetMode="External"/><Relationship Id="rId7" Type="http://schemas.openxmlformats.org/officeDocument/2006/relationships/image" Target="../media/image14.svg"/><Relationship Id="rId2" Type="http://schemas.openxmlformats.org/officeDocument/2006/relationships/hyperlink" Target="https://aka.ms/get-dotnet-8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hyperlink" Target="https://accessibilityinsights.io/docs/windows/overview/" TargetMode="External"/><Relationship Id="rId4" Type="http://schemas.openxmlformats.org/officeDocument/2006/relationships/hyperlink" Target="https://learn.microsoft.com/en-us/dotnet/desktop/winforms/?view=netdesktop-6.0&amp;preserve-view=true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s://learn.microsoft.com/en-us/dotnet/desktop/winforms/controls/overview?view=netdesktop-7.0" TargetMode="External"/><Relationship Id="rId7" Type="http://schemas.openxmlformats.org/officeDocument/2006/relationships/image" Target="../media/image14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hyperlink" Target="https://devblogs.microsoft.com/dotnet/winforms-cross-platform-dotnet-maui-command-binding/" TargetMode="External"/><Relationship Id="rId4" Type="http://schemas.openxmlformats.org/officeDocument/2006/relationships/hyperlink" Target="https://github.com/microsoft/winforms-designer-extensibility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et-dotnet-8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tnet/winform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C5279-2990-3421-1E16-3202EAD86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>
            <a:normAutofit/>
          </a:bodyPr>
          <a:lstStyle/>
          <a:p>
            <a:r>
              <a:rPr lang="en-US" sz="5400" dirty="0"/>
              <a:t>What’s new in WinForms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964E6-E7D3-8296-BCB1-3E50CA18C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7847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DA729583-3E46-CF51-D61C-BF84C599E2C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27463" y="288381"/>
            <a:ext cx="6142519" cy="6176963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95A3D8D3-6DAE-47CA-AB2B-E5EA4F697BFD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27464" y="288382"/>
            <a:ext cx="6142519" cy="6176963"/>
          </a:xfrm>
          <a:prstGeom prst="rect">
            <a:avLst/>
          </a:prstGeom>
        </p:spPr>
      </p:pic>
      <p:pic>
        <p:nvPicPr>
          <p:cNvPr id="14" name="Picture 1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0663A95C-A254-6A93-7B88-CA1AAA21BEE1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24216" y="288380"/>
            <a:ext cx="6142519" cy="6176963"/>
          </a:xfrm>
          <a:prstGeom prst="rect">
            <a:avLst/>
          </a:prstGeom>
        </p:spPr>
      </p:pic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B7D1C192-09A1-1B2A-76A9-5EC71151CCE8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20968" y="288378"/>
            <a:ext cx="6149014" cy="618349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40658"/>
            <a:ext cx="5410200" cy="108473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CommandBinding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in WinForms .NET 8</a:t>
            </a:r>
          </a:p>
        </p:txBody>
      </p:sp>
      <p:sp>
        <p:nvSpPr>
          <p:cNvPr id="3" name="AutoShape 2" descr="image">
            <a:extLst>
              <a:ext uri="{FF2B5EF4-FFF2-40B4-BE49-F238E27FC236}">
                <a16:creationId xmlns:a16="http://schemas.microsoft.com/office/drawing/2014/main" id="{25909DD8-06DD-EC22-41A4-C75B06C677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4806D6-4DD7-EBC8-D729-A04BD07A88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4094" y="1764254"/>
            <a:ext cx="5282005" cy="4647303"/>
          </a:xfrm>
        </p:spPr>
        <p:txBody>
          <a:bodyPr>
            <a:normAutofit/>
          </a:bodyPr>
          <a:lstStyle/>
          <a:p>
            <a:pPr>
              <a:spcAft>
                <a:spcPts val="800"/>
              </a:spcAft>
            </a:pPr>
            <a:r>
              <a:rPr lang="en-US" sz="2000" dirty="0"/>
              <a:t>WinForms Components were always highly customizable, but never bindable. Like this custom menu item:</a:t>
            </a:r>
          </a:p>
          <a:p>
            <a:pPr>
              <a:spcAft>
                <a:spcPts val="800"/>
              </a:spcAft>
            </a:pPr>
            <a:r>
              <a:rPr lang="en-US" sz="2000" dirty="0"/>
              <a:t>In .NET 8, if you have a </a:t>
            </a:r>
            <a:r>
              <a:rPr lang="en-US" sz="2000" dirty="0" err="1"/>
              <a:t>ViewModel</a:t>
            </a:r>
            <a:r>
              <a:rPr lang="en-US" sz="2000" dirty="0"/>
              <a:t> like for WPF, </a:t>
            </a:r>
            <a:r>
              <a:rPr lang="en-US" sz="2000" dirty="0" err="1"/>
              <a:t>WinUI</a:t>
            </a:r>
            <a:r>
              <a:rPr lang="en-US" sz="2000" dirty="0"/>
              <a:t> or .NET Maui…</a:t>
            </a:r>
          </a:p>
          <a:p>
            <a:pPr>
              <a:spcAft>
                <a:spcPts val="800"/>
              </a:spcAft>
            </a:pPr>
            <a:r>
              <a:rPr lang="en-US" sz="2000" dirty="0"/>
              <a:t>…not only can you now bind </a:t>
            </a:r>
            <a:r>
              <a:rPr lang="en-US" sz="2000" dirty="0" err="1"/>
              <a:t>ViewModel</a:t>
            </a:r>
            <a:r>
              <a:rPr lang="en-US" sz="2000" dirty="0"/>
              <a:t> properties to </a:t>
            </a:r>
            <a:r>
              <a:rPr lang="en-US" sz="2000" b="1" i="1" dirty="0"/>
              <a:t>Components</a:t>
            </a:r>
            <a:r>
              <a:rPr lang="en-US" sz="2000" dirty="0"/>
              <a:t>…</a:t>
            </a:r>
          </a:p>
          <a:p>
            <a:pPr>
              <a:spcAft>
                <a:spcPts val="800"/>
              </a:spcAft>
            </a:pPr>
            <a:r>
              <a:rPr lang="en-US" sz="2000" dirty="0"/>
              <a:t>…you can also create </a:t>
            </a:r>
            <a:r>
              <a:rPr lang="en-US" sz="2000" b="1" i="1" dirty="0"/>
              <a:t>Commands</a:t>
            </a:r>
            <a:r>
              <a:rPr lang="en-US" sz="2000" dirty="0"/>
              <a:t> in your </a:t>
            </a:r>
            <a:r>
              <a:rPr lang="en-US" sz="2000" dirty="0" err="1"/>
              <a:t>ViewModel</a:t>
            </a:r>
            <a:r>
              <a:rPr lang="en-US" sz="2000" dirty="0"/>
              <a:t> for binding.</a:t>
            </a:r>
          </a:p>
          <a:p>
            <a:pPr>
              <a:spcAft>
                <a:spcPts val="800"/>
              </a:spcAft>
            </a:pPr>
            <a:r>
              <a:rPr lang="en-US" sz="2000" dirty="0"/>
              <a:t>And for .NET 9, we will be introducing </a:t>
            </a:r>
            <a:r>
              <a:rPr lang="en-US" sz="2000" b="1" i="1" dirty="0"/>
              <a:t>Converters</a:t>
            </a:r>
            <a:r>
              <a:rPr lang="en-US" sz="2000" dirty="0"/>
              <a:t> – WinForms style!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65626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701B2-8E6A-22F7-5A3A-0AA35E500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WinForms originally </a:t>
            </a:r>
            <a:r>
              <a:rPr lang="en-US"/>
              <a:t>used </a:t>
            </a:r>
            <a:r>
              <a:rPr lang="en-US" dirty="0"/>
              <a:t>MSAA (Microsoft Active </a:t>
            </a:r>
            <a:r>
              <a:rPr lang="en-US"/>
              <a:t>Accessibility)</a:t>
            </a:r>
            <a:endParaRPr lang="en-US" dirty="0"/>
          </a:p>
          <a:p>
            <a:r>
              <a:rPr lang="en-US" dirty="0"/>
              <a:t>Windows has moved on to UIA (UI Automation)</a:t>
            </a:r>
          </a:p>
          <a:p>
            <a:r>
              <a:rPr lang="en-US" dirty="0"/>
              <a:t>Tools from Narrator and NVDA to eye </a:t>
            </a:r>
            <a:r>
              <a:rPr lang="en-US"/>
              <a:t>tracking software </a:t>
            </a:r>
            <a:r>
              <a:rPr lang="en-US" dirty="0"/>
              <a:t>depend on UIA patterns</a:t>
            </a:r>
          </a:p>
          <a:p>
            <a:r>
              <a:rPr lang="en-US"/>
              <a:t>Accessible </a:t>
            </a:r>
            <a:r>
              <a:rPr lang="en-US" dirty="0"/>
              <a:t>by default</a:t>
            </a:r>
            <a:r>
              <a:rPr lang="en-US"/>
              <a:t> is</a:t>
            </a:r>
            <a:r>
              <a:rPr lang="en-US" dirty="0"/>
              <a:t> our goal</a:t>
            </a:r>
          </a:p>
          <a:p>
            <a:r>
              <a:rPr lang="en-US" dirty="0"/>
              <a:t>Recommend using Accessibility Insights for Windows</a:t>
            </a:r>
          </a:p>
        </p:txBody>
      </p:sp>
    </p:spTree>
    <p:extLst>
      <p:ext uri="{BB962C8B-B14F-4D97-AF65-F5344CB8AC3E}">
        <p14:creationId xmlns:p14="http://schemas.microsoft.com/office/powerpoint/2010/main" val="22262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61EA3-8892-1A18-0093-B4B79F7370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Accessibility Insights for Windows</a:t>
            </a:r>
          </a:p>
        </p:txBody>
      </p:sp>
    </p:spTree>
    <p:extLst>
      <p:ext uri="{BB962C8B-B14F-4D97-AF65-F5344CB8AC3E}">
        <p14:creationId xmlns:p14="http://schemas.microsoft.com/office/powerpoint/2010/main" val="3610783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9EB9911-5733-17F7-29C3-2207B816C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anchor="b">
            <a:normAutofit/>
          </a:bodyPr>
          <a:lstStyle/>
          <a:p>
            <a:r>
              <a:rPr lang="en-US" dirty="0"/>
              <a:t>Tell us about your migration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2A987C-E98E-C8E3-3834-ACB55B53B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>
            <a:normAutofit/>
          </a:bodyPr>
          <a:lstStyle/>
          <a:p>
            <a:r>
              <a:rPr lang="en-US" dirty="0"/>
              <a:t> </a:t>
            </a:r>
            <a:r>
              <a:rPr lang="en-US" dirty="0">
                <a:hlinkClick r:id="rId2"/>
              </a:rPr>
              <a:t>aka.ms/</a:t>
            </a:r>
            <a:r>
              <a:rPr lang="en-US" dirty="0" err="1">
                <a:hlinkClick r:id="rId2"/>
              </a:rPr>
              <a:t>WinFormsFeedback</a:t>
            </a:r>
            <a:r>
              <a:rPr lang="en-US" dirty="0">
                <a:hlinkClick r:id="rId2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6106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3A9DB-38EB-57FE-C100-3EB918E10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289DC5-BCF7-775E-BC2C-083414B6E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3000"/>
              </a:spcBef>
              <a:buNone/>
            </a:pPr>
            <a:r>
              <a:rPr lang="en-US" dirty="0"/>
              <a:t>Download .NET 8 </a:t>
            </a:r>
            <a:br>
              <a:rPr lang="en-US" dirty="0"/>
            </a:br>
            <a:r>
              <a:rPr lang="en-US" dirty="0">
                <a:effectLst/>
                <a:hlinkClick r:id="rId2" tooltip="https://aka.ms/get-dotnet-8"/>
              </a:rPr>
              <a:t>aka.ms/get-dotnet-8</a:t>
            </a:r>
            <a:endParaRPr lang="en-US" dirty="0">
              <a:effectLst/>
            </a:endParaRPr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WinForms Runtime Repo</a:t>
            </a:r>
            <a:br>
              <a:rPr lang="en-US" dirty="0"/>
            </a:br>
            <a:r>
              <a:rPr lang="en-US" u="sng" dirty="0">
                <a:solidFill>
                  <a:srgbClr val="502BD3"/>
                </a:solidFill>
                <a:hlinkClick r:id="rId3"/>
              </a:rPr>
              <a:t>https://github.com/dotnet/winforms</a:t>
            </a:r>
            <a:endParaRPr lang="en-US" u="sng" dirty="0">
              <a:solidFill>
                <a:srgbClr val="502BD3"/>
              </a:solidFill>
            </a:endParaRPr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Updated Docs</a:t>
            </a:r>
            <a:br>
              <a:rPr lang="en-US" dirty="0"/>
            </a:br>
            <a:r>
              <a:rPr lang="en-US" dirty="0">
                <a:hlinkClick r:id="rId4"/>
              </a:rPr>
              <a:t>Windows Forms for .NET | Microsoft Learn</a:t>
            </a:r>
            <a:endParaRPr lang="en-US" dirty="0"/>
          </a:p>
          <a:p>
            <a:pPr marL="0" indent="0">
              <a:spcBef>
                <a:spcPts val="3000"/>
              </a:spcBef>
              <a:buNone/>
            </a:pPr>
            <a:r>
              <a:rPr lang="en-US" dirty="0" err="1"/>
              <a:t>Accessibilty</a:t>
            </a:r>
            <a:r>
              <a:rPr lang="en-US" dirty="0"/>
              <a:t> Insights</a:t>
            </a:r>
            <a:br>
              <a:rPr lang="en-US" dirty="0"/>
            </a:br>
            <a:r>
              <a:rPr lang="en-US" u="sng" dirty="0">
                <a:solidFill>
                  <a:srgbClr val="502BD3"/>
                </a:solidFill>
                <a:hlinkClick r:id="rId5"/>
              </a:rPr>
              <a:t>Accessibility Insights for Windows</a:t>
            </a:r>
            <a:endParaRPr lang="en-US" u="sng" dirty="0">
              <a:solidFill>
                <a:srgbClr val="502BD3"/>
              </a:solidFill>
            </a:endParaRPr>
          </a:p>
          <a:p>
            <a:pPr marL="0" indent="0">
              <a:spcBef>
                <a:spcPts val="3000"/>
              </a:spcBef>
              <a:buNone/>
            </a:pPr>
            <a:endParaRPr lang="en-US" u="sng" dirty="0">
              <a:solidFill>
                <a:srgbClr val="502BD3"/>
              </a:solidFill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BD5B29B-D37A-0F55-E5FF-791D5010459C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B7AE80-78AF-AD6F-83B6-69E8BE69C15B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579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3A9DB-38EB-57FE-C100-3EB918E10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289DC5-BCF7-775E-BC2C-083414B6E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825624"/>
            <a:ext cx="9244338" cy="4422775"/>
          </a:xfrm>
        </p:spPr>
        <p:txBody>
          <a:bodyPr>
            <a:normAutofit/>
          </a:bodyPr>
          <a:lstStyle/>
          <a:p>
            <a:pPr marL="0" indent="0">
              <a:spcBef>
                <a:spcPts val="3000"/>
              </a:spcBef>
              <a:buNone/>
            </a:pPr>
            <a:r>
              <a:rPr lang="en-US" dirty="0"/>
              <a:t>Creating controls with WinForms for .NET</a:t>
            </a:r>
            <a:br>
              <a:rPr lang="en-US" dirty="0"/>
            </a:br>
            <a:r>
              <a:rPr lang="en-US" dirty="0">
                <a:effectLst/>
                <a:hlinkClick r:id="rId3" tooltip="https://aka.ms/get-dotnet-8"/>
              </a:rPr>
              <a:t>https://learn.microsoft.com/en-us/dotnet/desktop/winforms/controls/overview</a:t>
            </a:r>
            <a:endParaRPr lang="en-US" dirty="0">
              <a:effectLst/>
            </a:endParaRPr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Extensibility samples</a:t>
            </a:r>
            <a:br>
              <a:rPr lang="en-US" dirty="0"/>
            </a:br>
            <a:r>
              <a:rPr lang="en-US" dirty="0">
                <a:hlinkClick r:id="rId4"/>
              </a:rPr>
              <a:t>microsoft/</a:t>
            </a:r>
            <a:r>
              <a:rPr lang="en-US" dirty="0" err="1">
                <a:hlinkClick r:id="rId4"/>
              </a:rPr>
              <a:t>winforms</a:t>
            </a:r>
            <a:r>
              <a:rPr lang="en-US" dirty="0">
                <a:hlinkClick r:id="rId4"/>
              </a:rPr>
              <a:t>-designer-extensibility (github.com)</a:t>
            </a:r>
            <a:endParaRPr lang="en-US" u="sng" dirty="0">
              <a:solidFill>
                <a:srgbClr val="502BD3"/>
              </a:solidFill>
            </a:endParaRPr>
          </a:p>
          <a:p>
            <a:pPr marL="0" indent="0">
              <a:spcBef>
                <a:spcPts val="3000"/>
              </a:spcBef>
              <a:buNone/>
            </a:pPr>
            <a:r>
              <a:rPr lang="en-US" dirty="0" err="1"/>
              <a:t>CommandBinding</a:t>
            </a:r>
            <a:r>
              <a:rPr lang="en-US" dirty="0"/>
              <a:t> Blog</a:t>
            </a:r>
            <a:br>
              <a:rPr lang="en-US" dirty="0"/>
            </a:br>
            <a:r>
              <a:rPr lang="en-US" dirty="0">
                <a:hlinkClick r:id="rId5"/>
              </a:rPr>
              <a:t>https://devblogs.microsoft.com/dotnet/winforms-cross-platform-dotnet-maui-command-binding/</a:t>
            </a:r>
            <a:r>
              <a:rPr lang="en-US" dirty="0"/>
              <a:t> </a:t>
            </a:r>
          </a:p>
          <a:p>
            <a:pPr marL="0" indent="0">
              <a:spcBef>
                <a:spcPts val="3000"/>
              </a:spcBef>
              <a:buNone/>
            </a:pPr>
            <a:endParaRPr lang="en-US" u="sng" dirty="0">
              <a:solidFill>
                <a:srgbClr val="502BD3"/>
              </a:solidFill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BD5B29B-D37A-0F55-E5FF-791D5010459C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B7AE80-78AF-AD6F-83B6-69E8BE69C15B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397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>
            <a:noAutofit/>
          </a:bodyPr>
          <a:lstStyle/>
          <a:p>
            <a:pPr algn="ctr"/>
            <a:r>
              <a:rPr lang="en-US" sz="6600" dirty="0"/>
              <a:t>Download .NET 8</a:t>
            </a:r>
            <a:br>
              <a:rPr lang="en-US" sz="6600" dirty="0"/>
            </a:br>
            <a:endParaRPr lang="en-US" sz="66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40777" y="3258296"/>
            <a:ext cx="9110444" cy="150018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hlinkClick r:id="rId2"/>
              </a:rPr>
              <a:t>https://aka.ms/get-dotnet-8</a:t>
            </a:r>
            <a:r>
              <a:rPr lang="en-US" sz="5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A little history lesson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722BB9-6892-9249-F586-6A4AFA461C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WinForms is a managed wrapper around Win32 and Common Controls </a:t>
            </a:r>
          </a:p>
          <a:p>
            <a:r>
              <a:rPr lang="en-US" dirty="0"/>
              <a:t>WinForms was born 2002 with Visual Studio .NET/.NET Framework 1.0</a:t>
            </a:r>
          </a:p>
          <a:p>
            <a:r>
              <a:rPr lang="en-US" dirty="0"/>
              <a:t>.NET Framework 2.0 added Panels, *Strips, </a:t>
            </a:r>
            <a:r>
              <a:rPr lang="en-US" dirty="0" err="1"/>
              <a:t>DataGridView</a:t>
            </a:r>
            <a:endParaRPr lang="en-US" dirty="0"/>
          </a:p>
          <a:p>
            <a:r>
              <a:rPr lang="en-US" dirty="0"/>
              <a:t>.NET Framework 4.0-4.8.1 saw continuing investments in Display scaling, accessibility, etc.</a:t>
            </a:r>
          </a:p>
          <a:p>
            <a:r>
              <a:rPr lang="en-US" dirty="0"/>
              <a:t>To this day, it’s the backbone of many enterprise apps</a:t>
            </a:r>
          </a:p>
          <a:p>
            <a:r>
              <a:rPr lang="en-US" dirty="0"/>
              <a:t>2019 we open-sourced WinForms with .NET Core 3.0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115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WinForms in .NET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Community driven features</a:t>
            </a:r>
          </a:p>
          <a:p>
            <a:r>
              <a:rPr lang="en-US" dirty="0"/>
              <a:t>Improved rendering performance</a:t>
            </a:r>
          </a:p>
          <a:p>
            <a:r>
              <a:rPr lang="en-US" dirty="0"/>
              <a:t>Modernizing COM/Interop </a:t>
            </a:r>
          </a:p>
          <a:p>
            <a:r>
              <a:rPr lang="en-US" dirty="0"/>
              <a:t>Improving look/feel</a:t>
            </a:r>
          </a:p>
          <a:p>
            <a:r>
              <a:rPr lang="en-US" dirty="0"/>
              <a:t>Accessibility improvements</a:t>
            </a:r>
          </a:p>
          <a:p>
            <a:r>
              <a:rPr lang="en-US" dirty="0"/>
              <a:t>Full support for VB Application Framework in .NET 6</a:t>
            </a:r>
          </a:p>
          <a:p>
            <a:r>
              <a:rPr lang="en-US" dirty="0"/>
              <a:t>New data binding features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C193A6-BFE9-4C00-E168-58ACF8770A03}"/>
              </a:ext>
            </a:extLst>
          </p:cNvPr>
          <p:cNvSpPr txBox="1"/>
          <p:nvPr/>
        </p:nvSpPr>
        <p:spPr>
          <a:xfrm>
            <a:off x="609600" y="5515978"/>
            <a:ext cx="95891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3"/>
              </a:rPr>
              <a:t>https://github.com/dotnet/winforms</a:t>
            </a:r>
            <a:r>
              <a:rPr lang="en-US" sz="2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  <a:p>
            <a:endParaRPr lang="en-US" sz="3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563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Improving the look and feel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Modern </a:t>
            </a:r>
            <a:r>
              <a:rPr lang="en-US" dirty="0" err="1"/>
              <a:t>FolderBrowserDialog</a:t>
            </a:r>
            <a:endParaRPr lang="en-US" dirty="0"/>
          </a:p>
          <a:p>
            <a:r>
              <a:rPr lang="en-US" dirty="0"/>
              <a:t>New Default Font</a:t>
            </a:r>
          </a:p>
          <a:p>
            <a:r>
              <a:rPr lang="en-US" dirty="0"/>
              <a:t>Drag/Drop Previews</a:t>
            </a:r>
          </a:p>
          <a:p>
            <a:r>
              <a:rPr lang="en-US" dirty="0" err="1"/>
              <a:t>SystemAware</a:t>
            </a:r>
            <a:r>
              <a:rPr lang="en-US" dirty="0"/>
              <a:t> by default</a:t>
            </a:r>
          </a:p>
          <a:p>
            <a:r>
              <a:rPr lang="en-US" dirty="0"/>
              <a:t>Better scaling support</a:t>
            </a:r>
          </a:p>
          <a:p>
            <a:r>
              <a:rPr lang="en-US" dirty="0"/>
              <a:t>Rounded corners and Snap Layouts</a:t>
            </a:r>
          </a:p>
          <a:p>
            <a:r>
              <a:rPr lang="en-US" dirty="0"/>
              <a:t>Access to modern system icons</a:t>
            </a:r>
          </a:p>
        </p:txBody>
      </p:sp>
      <p:pic>
        <p:nvPicPr>
          <p:cNvPr id="1026" name="Picture 2" descr="DragImageText">
            <a:extLst>
              <a:ext uri="{FF2B5EF4-FFF2-40B4-BE49-F238E27FC236}">
                <a16:creationId xmlns:a16="http://schemas.microsoft.com/office/drawing/2014/main" id="{126CD4B3-72E1-8216-7271-27F1628C0E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11850" y="3783729"/>
            <a:ext cx="2867025" cy="212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Content Placeholder 5">
            <a:extLst>
              <a:ext uri="{FF2B5EF4-FFF2-40B4-BE49-F238E27FC236}">
                <a16:creationId xmlns:a16="http://schemas.microsoft.com/office/drawing/2014/main" id="{07B21C7E-9846-FC4E-C05E-1481F398477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72200" y="2255313"/>
            <a:ext cx="5410200" cy="81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269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61EA3-8892-1A18-0093-B4B79F7370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whirlwind of new stuff since WinForms went Open Source</a:t>
            </a:r>
          </a:p>
        </p:txBody>
      </p:sp>
    </p:spTree>
    <p:extLst>
      <p:ext uri="{BB962C8B-B14F-4D97-AF65-F5344CB8AC3E}">
        <p14:creationId xmlns:p14="http://schemas.microsoft.com/office/powerpoint/2010/main" val="3596478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B6E508-DED8-40CB-18B8-16E274012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Studio Experience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BFE43E-22EA-7630-D1C7-0F00F512B1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Aft>
                <a:spcPts val="1000"/>
              </a:spcAft>
            </a:pPr>
            <a:r>
              <a:rPr lang="en-US" sz="2400" dirty="0"/>
              <a:t>Visual Studio needs to run </a:t>
            </a:r>
            <a:r>
              <a:rPr lang="en-US" sz="2400" dirty="0" err="1">
                <a:latin typeface="Consolas" panose="020B0609020204030204" pitchFamily="49" charset="0"/>
              </a:rPr>
              <a:t>InitializeComponent</a:t>
            </a:r>
            <a:r>
              <a:rPr lang="en-US" sz="2400" dirty="0">
                <a:latin typeface="Consolas" panose="020B0609020204030204" pitchFamily="49" charset="0"/>
              </a:rPr>
              <a:t>()</a:t>
            </a:r>
            <a:r>
              <a:rPr lang="en-US" sz="2400" dirty="0"/>
              <a:t> method to display your form</a:t>
            </a:r>
          </a:p>
          <a:p>
            <a:pPr>
              <a:spcAft>
                <a:spcPts val="1000"/>
              </a:spcAft>
            </a:pPr>
            <a:r>
              <a:rPr lang="en-US" sz="2400" dirty="0"/>
              <a:t>.NET Framework WinForms apps run in the VS process</a:t>
            </a:r>
          </a:p>
          <a:p>
            <a:pPr>
              <a:spcAft>
                <a:spcPts val="1000"/>
              </a:spcAft>
            </a:pPr>
            <a:r>
              <a:rPr lang="en-US" sz="2400" dirty="0"/>
              <a:t>.NET apps design in a separate process (DesignToolsServer.exe)</a:t>
            </a:r>
          </a:p>
          <a:p>
            <a:pPr>
              <a:spcAft>
                <a:spcPts val="1000"/>
              </a:spcAft>
            </a:pPr>
            <a:r>
              <a:rPr lang="en-US" sz="2400" dirty="0"/>
              <a:t>New extensibility model for writing design experiences for your controls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4C34E2C-502F-040B-2E84-CF8F74AC167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72200" y="2321158"/>
            <a:ext cx="5410200" cy="3360272"/>
          </a:xfrm>
        </p:spPr>
      </p:pic>
    </p:spTree>
    <p:extLst>
      <p:ext uri="{BB962C8B-B14F-4D97-AF65-F5344CB8AC3E}">
        <p14:creationId xmlns:p14="http://schemas.microsoft.com/office/powerpoint/2010/main" val="151554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E5864-4E5D-8A6A-25EA-E1D4F8D46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DPI unaware designing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B140F-FDEF-C969-EC58-D42B4DEB0BC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Coordinates and sizes are serialized based on the current display settings</a:t>
            </a:r>
          </a:p>
          <a:p>
            <a:r>
              <a:rPr lang="en-US" dirty="0"/>
              <a:t>Causes both design-time and runtime issues</a:t>
            </a:r>
          </a:p>
          <a:p>
            <a:r>
              <a:rPr lang="en-US" dirty="0"/>
              <a:t>Restarting VS in DPI-Unaware was the only solution</a:t>
            </a:r>
          </a:p>
          <a:p>
            <a:r>
              <a:rPr lang="en-US" dirty="0"/>
              <a:t>DPI-Unaware Tab is introduced in 17.8</a:t>
            </a:r>
          </a:p>
        </p:txBody>
      </p:sp>
      <p:pic>
        <p:nvPicPr>
          <p:cNvPr id="5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74B4891A-3CE4-F8CF-3BBD-CE8799D6721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30727" y="1825625"/>
            <a:ext cx="5093146" cy="4351338"/>
          </a:xfrm>
        </p:spPr>
      </p:pic>
    </p:spTree>
    <p:extLst>
      <p:ext uri="{BB962C8B-B14F-4D97-AF65-F5344CB8AC3E}">
        <p14:creationId xmlns:p14="http://schemas.microsoft.com/office/powerpoint/2010/main" val="1025893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61EA3-8892-1A18-0093-B4B79F7370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DPI Unaware Designing</a:t>
            </a:r>
          </a:p>
        </p:txBody>
      </p:sp>
    </p:spTree>
    <p:extLst>
      <p:ext uri="{BB962C8B-B14F-4D97-AF65-F5344CB8AC3E}">
        <p14:creationId xmlns:p14="http://schemas.microsoft.com/office/powerpoint/2010/main" val="1865154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C81C55B-B968-CEF5-ED7A-481F5CE16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</a:t>
            </a:r>
            <a:r>
              <a:rPr lang="en-US"/>
              <a:t>Binding in </a:t>
            </a:r>
            <a:r>
              <a:rPr lang="en-US" dirty="0"/>
              <a:t>WinForms </a:t>
            </a:r>
            <a:r>
              <a:rPr lang="en-US"/>
              <a:t>.</a:t>
            </a:r>
            <a:r>
              <a:rPr lang="en-US" dirty="0"/>
              <a:t>NET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D92B0E-C5F3-0A8F-31E5-3710F2FD13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rtl="0">
              <a:buFont typeface="Arial" panose="020B0604020202020204" pitchFamily="34" charset="0"/>
              <a:buChar char="•"/>
            </a:pPr>
            <a:r>
              <a:rPr lang="en-US" dirty="0"/>
              <a:t>More than 25 new APIs for </a:t>
            </a:r>
            <a:r>
              <a:rPr lang="en-US" dirty="0" err="1"/>
              <a:t>DataBinding</a:t>
            </a:r>
            <a:r>
              <a:rPr lang="en-US" dirty="0"/>
              <a:t> in .NET 7: 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 err="1"/>
              <a:t>BindableComponent</a:t>
            </a:r>
            <a:endParaRPr lang="en-US" dirty="0"/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 err="1"/>
              <a:t>DataContext</a:t>
            </a:r>
            <a:endParaRPr lang="en-US" dirty="0"/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Command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 err="1"/>
              <a:t>CommandParameter</a:t>
            </a:r>
            <a:endParaRPr lang="en-US" dirty="0"/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New </a:t>
            </a:r>
            <a:r>
              <a:rPr lang="en-US" dirty="0" err="1"/>
              <a:t>DataBinding</a:t>
            </a:r>
            <a:r>
              <a:rPr lang="en-US" dirty="0"/>
              <a:t> Events</a:t>
            </a:r>
          </a:p>
          <a:p>
            <a:pPr marL="742950" lvl="1" indent="-285750" rtl="0">
              <a:buFont typeface="Arial" panose="020B0604020202020204" pitchFamily="34" charset="0"/>
              <a:buChar char="•"/>
            </a:pPr>
            <a:r>
              <a:rPr lang="en-US" dirty="0"/>
              <a:t>Made all </a:t>
            </a:r>
            <a:r>
              <a:rPr lang="en-US" dirty="0" err="1"/>
              <a:t>ToolStripItems</a:t>
            </a:r>
            <a:r>
              <a:rPr lang="en-US" dirty="0"/>
              <a:t> bindable</a:t>
            </a:r>
          </a:p>
          <a:p>
            <a:pPr marL="285750" indent="-285750"/>
            <a:r>
              <a:rPr lang="en-US" dirty="0"/>
              <a:t>Preview for .NET 7, enabled by default in .NET 8</a:t>
            </a:r>
          </a:p>
        </p:txBody>
      </p:sp>
    </p:spTree>
    <p:extLst>
      <p:ext uri="{BB962C8B-B14F-4D97-AF65-F5344CB8AC3E}">
        <p14:creationId xmlns:p14="http://schemas.microsoft.com/office/powerpoint/2010/main" val="180524454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MediaServiceKeyPoints xmlns="670f2bc3-833b-4a76-b13f-f7d6db0b8f4d" xsi:nil="true"/>
    <lcf76f155ced4ddcb4097134ff3c332f xmlns="670f2bc3-833b-4a76-b13f-f7d6db0b8f4d">
      <Terms xmlns="http://schemas.microsoft.com/office/infopath/2007/PartnerControls"/>
    </lcf76f155ced4ddcb4097134ff3c332f>
    <OneNoteFluid_FileOrder xmlns="670f2bc3-833b-4a76-b13f-f7d6db0b8f4d" xsi:nil="true"/>
    <_ip_UnifiedCompliancePolicyProperties xmlns="http://schemas.microsoft.com/sharepoint/v3" xsi:nil="true"/>
    <TaxCatchAll xmlns="230e9df3-be65-4c73-a93b-d1236ebd677e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23F0DE61C01647AADD57BC023588A4" ma:contentTypeVersion="24" ma:contentTypeDescription="Create a new document." ma:contentTypeScope="" ma:versionID="b51643e305582d012ea1af35f309b139">
  <xsd:schema xmlns:xsd="http://www.w3.org/2001/XMLSchema" xmlns:xs="http://www.w3.org/2001/XMLSchema" xmlns:p="http://schemas.microsoft.com/office/2006/metadata/properties" xmlns:ns1="http://schemas.microsoft.com/sharepoint/v3" xmlns:ns2="80b0474e-37b4-4751-81bc-12d5121181de" xmlns:ns3="670f2bc3-833b-4a76-b13f-f7d6db0b8f4d" xmlns:ns4="230e9df3-be65-4c73-a93b-d1236ebd677e" targetNamespace="http://schemas.microsoft.com/office/2006/metadata/properties" ma:root="true" ma:fieldsID="ce7236107d75fa4faeb279c61ed688e4" ns1:_="" ns2:_="" ns3:_="" ns4:_="">
    <xsd:import namespace="http://schemas.microsoft.com/sharepoint/v3"/>
    <xsd:import namespace="80b0474e-37b4-4751-81bc-12d5121181de"/>
    <xsd:import namespace="670f2bc3-833b-4a76-b13f-f7d6db0b8f4d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2:LastSharedByUser" minOccurs="0"/>
                <xsd:element ref="ns2:LastSharedByTime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ServiceGenerationTime" minOccurs="0"/>
                <xsd:element ref="ns3:MediaServiceEventHashCode" minOccurs="0"/>
                <xsd:element ref="ns1:_ip_UnifiedCompliancePolicyProperties" minOccurs="0"/>
                <xsd:element ref="ns1:_ip_UnifiedCompliancePolicyUIAction" minOccurs="0"/>
                <xsd:element ref="ns3:MediaLengthInSeconds" minOccurs="0"/>
                <xsd:element ref="ns3:lcf76f155ced4ddcb4097134ff3c332f" minOccurs="0"/>
                <xsd:element ref="ns4:TaxCatchAll" minOccurs="0"/>
                <xsd:element ref="ns3:OneNoteFluid_FileOrder" minOccurs="0"/>
                <xsd:element ref="ns3:MediaServiceSearchProperties" minOccurs="0"/>
                <xsd:element ref="ns3:MediaServiceDocTag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b0474e-37b4-4751-81bc-12d5121181d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2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3" nillable="true" ma:displayName="Last Shared By Time" ma:hidden="true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0f2bc3-833b-4a76-b13f-f7d6db0b8f4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4" nillable="true" ma:displayName="MediaServiceAutoTags" ma:internalName="MediaServiceAutoTags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4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6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OneNoteFluid_FileOrder" ma:index="28" nillable="true" ma:displayName="OneNoteFluid_FileOrder" ma:internalName="OneNoteFluid_FileOrder">
      <xsd:simpleType>
        <xsd:restriction base="dms:Text">
          <xsd:maxLength value="255"/>
        </xsd:restriction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7" nillable="true" ma:displayName="Taxonomy Catch All Column" ma:hidden="true" ma:list="{c5a144f9-34af-47af-b381-872aae4b9a53}" ma:internalName="TaxCatchAll" ma:showField="CatchAllData" ma:web="80b0474e-37b4-4751-81bc-12d5121181d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60E3945-D87B-4A4D-90DC-5944CF4FECFD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670f2bc3-833b-4a76-b13f-f7d6db0b8f4d"/>
    <ds:schemaRef ds:uri="http://purl.org/dc/elements/1.1/"/>
    <ds:schemaRef ds:uri="http://schemas.microsoft.com/office/2006/metadata/properties"/>
    <ds:schemaRef ds:uri="80b0474e-37b4-4751-81bc-12d5121181de"/>
    <ds:schemaRef ds:uri="http://schemas.microsoft.com/sharepoint/v3"/>
    <ds:schemaRef ds:uri="230e9df3-be65-4c73-a93b-d1236ebd677e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E03C7A1-F24E-4683-B14E-DC0286611A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80b0474e-37b4-4751-81bc-12d5121181de"/>
    <ds:schemaRef ds:uri="670f2bc3-833b-4a76-b13f-f7d6db0b8f4d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B530F80-2217-4EF0-B026-7F673B100113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1a19d03a-48bc-4359-8038-5b5f6d5847c3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7085</TotalTime>
  <Words>1084</Words>
  <Application>Microsoft Office PowerPoint</Application>
  <PresentationFormat>Widescreen</PresentationFormat>
  <Paragraphs>100</Paragraphs>
  <Slides>16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Open Sans</vt:lpstr>
      <vt:lpstr>Calibri</vt:lpstr>
      <vt:lpstr>Arial</vt:lpstr>
      <vt:lpstr>Consolas</vt:lpstr>
      <vt:lpstr>Space Grotesk Medium</vt:lpstr>
      <vt:lpstr>1_Office Theme</vt:lpstr>
      <vt:lpstr>What’s new in WinForms</vt:lpstr>
      <vt:lpstr>A little history lesson</vt:lpstr>
      <vt:lpstr>WinForms in .NET</vt:lpstr>
      <vt:lpstr>Improving the look and feel</vt:lpstr>
      <vt:lpstr>Demo</vt:lpstr>
      <vt:lpstr>Visual Studio Experience</vt:lpstr>
      <vt:lpstr>DPI unaware designing</vt:lpstr>
      <vt:lpstr>Demo</vt:lpstr>
      <vt:lpstr>Command Binding in WinForms .NET</vt:lpstr>
      <vt:lpstr>CommandBinding  in WinForms .NET 8</vt:lpstr>
      <vt:lpstr>Accessibility</vt:lpstr>
      <vt:lpstr>Demo</vt:lpstr>
      <vt:lpstr>Tell us about your migration</vt:lpstr>
      <vt:lpstr>Resources</vt:lpstr>
      <vt:lpstr>Resources</vt:lpstr>
      <vt:lpstr>Download .NET 8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Jon Galloway</cp:lastModifiedBy>
  <cp:revision>17</cp:revision>
  <dcterms:created xsi:type="dcterms:W3CDTF">2023-09-13T17:25:02Z</dcterms:created>
  <dcterms:modified xsi:type="dcterms:W3CDTF">2023-11-22T23:13:41Z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  <property fmtid="{D5CDD505-2E9C-101B-9397-08002B2CF9AE}" pid="9" name="ContentTypeId">
    <vt:lpwstr>0x010100F523F0DE61C01647AADD57BC023588A4</vt:lpwstr>
  </property>
  <property fmtid="{D5CDD505-2E9C-101B-9397-08002B2CF9AE}" pid="10" name="MediaServiceImageTags">
    <vt:lpwstr/>
  </property>
</Properties>
</file>

<file path=docProps/thumbnail.jpeg>
</file>